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8168" autoAdjust="0"/>
  </p:normalViewPr>
  <p:slideViewPr>
    <p:cSldViewPr>
      <p:cViewPr varScale="1">
        <p:scale>
          <a:sx n="86" d="100"/>
          <a:sy n="86" d="100"/>
        </p:scale>
        <p:origin x="1291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0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 algn="l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877" y="98425"/>
            <a:ext cx="7772400" cy="8394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18012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9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5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10" r:id="rId5"/>
    <p:sldLayoutId id="2147483804" r:id="rId6"/>
    <p:sldLayoutId id="2147483811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2" r:id="rId13"/>
    <p:sldLayoutId id="2147483813" r:id="rId14"/>
    <p:sldLayoutId id="2147483814" r:id="rId15"/>
    <p:sldLayoutId id="214748381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Preparing Documents for Multiple Formats</a:t>
            </a:r>
          </a:p>
          <a:p>
            <a:r>
              <a:rPr lang="en-US"/>
              <a:t>Managing Advanced Page Elements</a:t>
            </a:r>
          </a:p>
          <a:p>
            <a:r>
              <a:rPr lang="en-US"/>
              <a:t>Managing Styles</a:t>
            </a:r>
          </a:p>
          <a:p>
            <a:r>
              <a:rPr lang="en-US"/>
              <a:t>Building Complex Paths</a:t>
            </a:r>
          </a:p>
          <a:p>
            <a:r>
              <a:rPr lang="en-US"/>
              <a:t>Managing External Files and Creating Dynamic Documents</a:t>
            </a:r>
          </a:p>
          <a:p>
            <a:r>
              <a:rPr lang="en-US"/>
              <a:t>Managing Long Documents</a:t>
            </a:r>
          </a:p>
          <a:p>
            <a:r>
              <a:rPr lang="en-US"/>
              <a:t>Publishing InDesign Files for Other Formats and Customizing Print Settings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D3D33800-C233-4D93-AC77-74305B7F0AC7}" vid="{C9D56450-70BE-4D75-B771-77121AA81ED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Visuals Template 3_0</Template>
  <TotalTime>6</TotalTime>
  <Words>37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Myriad Pro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Lindsay Bachman</cp:lastModifiedBy>
  <cp:revision>7</cp:revision>
  <dcterms:created xsi:type="dcterms:W3CDTF">2016-08-03T19:19:13Z</dcterms:created>
  <dcterms:modified xsi:type="dcterms:W3CDTF">2019-02-25T18:24:05Z</dcterms:modified>
</cp:coreProperties>
</file>