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816" r:id="rId1"/>
  </p:sldMasterIdLst>
  <p:notesMasterIdLst>
    <p:notesMasterId r:id="rId21"/>
  </p:notesMasterIdLst>
  <p:handoutMasterIdLst>
    <p:handoutMasterId r:id="rId22"/>
  </p:handoutMasterIdLst>
  <p:sldIdLst>
    <p:sldId id="261" r:id="rId2"/>
    <p:sldId id="262" r:id="rId3"/>
    <p:sldId id="263" r:id="rId4"/>
    <p:sldId id="264" r:id="rId5"/>
    <p:sldId id="265" r:id="rId6"/>
    <p:sldId id="266" r:id="rId7"/>
    <p:sldId id="267" r:id="rId8"/>
    <p:sldId id="268" r:id="rId9"/>
    <p:sldId id="269" r:id="rId10"/>
    <p:sldId id="277" r:id="rId11"/>
    <p:sldId id="270" r:id="rId12"/>
    <p:sldId id="271" r:id="rId13"/>
    <p:sldId id="272" r:id="rId14"/>
    <p:sldId id="273" r:id="rId15"/>
    <p:sldId id="274" r:id="rId16"/>
    <p:sldId id="275" r:id="rId17"/>
    <p:sldId id="278" r:id="rId18"/>
    <p:sldId id="279" r:id="rId19"/>
    <p:sldId id="260" r:id="rId2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4C4C4"/>
    <a:srgbClr val="89898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166" autoAdjust="0"/>
    <p:restoredTop sz="96374" autoAdjust="0"/>
  </p:normalViewPr>
  <p:slideViewPr>
    <p:cSldViewPr>
      <p:cViewPr>
        <p:scale>
          <a:sx n="130" d="100"/>
          <a:sy n="130" d="100"/>
        </p:scale>
        <p:origin x="1218" y="-22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0F75AEF-6AF8-074D-A4DB-F71FD6F9C37D}" type="datetimeFigureOut">
              <a:rPr lang="en-US" smtClean="0"/>
              <a:t>2/19/2019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D5D9A6D-5233-6641-90BA-8328590F05D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85469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AAE85D-3A3F-7B46-A18E-DF160D9D2CC7}" type="datetimeFigureOut">
              <a:rPr lang="en-US" smtClean="0"/>
              <a:t>2/19/2019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0DDA35F-9E58-5D40-92C1-D8C7631003B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031015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14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/>
          </a:p>
        </p:txBody>
      </p:sp>
      <p:sp>
        <p:nvSpPr>
          <p:cNvPr id="614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fld id="{427BC787-66E3-45AE-A68F-F7651E616747}" type="slidenum">
              <a:rPr lang="en-US" altLang="en-US"/>
              <a:pPr/>
              <a:t>2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21352218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457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/>
          </a:p>
        </p:txBody>
      </p:sp>
      <p:sp>
        <p:nvSpPr>
          <p:cNvPr id="2458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fld id="{4AD93F81-DB28-4809-9B98-4256712E1365}" type="slidenum">
              <a:rPr lang="en-US" altLang="en-US"/>
              <a:pPr/>
              <a:t>12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58739126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867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/>
          </a:p>
        </p:txBody>
      </p:sp>
      <p:sp>
        <p:nvSpPr>
          <p:cNvPr id="2867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fld id="{CABC13A8-D800-468A-A6C1-3C8696DA7914}" type="slidenum">
              <a:rPr lang="en-US" altLang="en-US"/>
              <a:pPr/>
              <a:t>15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37843901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072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/>
          </a:p>
        </p:txBody>
      </p:sp>
      <p:sp>
        <p:nvSpPr>
          <p:cNvPr id="3072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fld id="{922CCBE3-C04A-4384-AB34-1BAEE64F8D46}" type="slidenum">
              <a:rPr lang="en-US" altLang="en-US"/>
              <a:pPr/>
              <a:t>16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88156862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19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/>
          </a:p>
        </p:txBody>
      </p:sp>
      <p:sp>
        <p:nvSpPr>
          <p:cNvPr id="819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fld id="{321743ED-D286-4777-8802-95454029929E}" type="slidenum">
              <a:rPr lang="en-US" altLang="en-US"/>
              <a:pPr/>
              <a:t>3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12317278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024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/>
          </a:p>
        </p:txBody>
      </p:sp>
      <p:sp>
        <p:nvSpPr>
          <p:cNvPr id="1024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fld id="{4E180D30-395E-4CB9-A7A7-C10945BB4944}" type="slidenum">
              <a:rPr lang="en-US" altLang="en-US"/>
              <a:pPr/>
              <a:t>4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41757740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229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/>
          </a:p>
        </p:txBody>
      </p:sp>
      <p:sp>
        <p:nvSpPr>
          <p:cNvPr id="1229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fld id="{7D16E607-8F75-4FA3-A3A2-B1EBEB9E23E6}" type="slidenum">
              <a:rPr lang="en-US" altLang="en-US"/>
              <a:pPr/>
              <a:t>5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58844379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433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fld id="{15843991-84ED-4E2D-AD50-2B2C812BCDF4}" type="slidenum">
              <a:rPr lang="en-US" altLang="en-US"/>
              <a:pPr/>
              <a:t>6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37022395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638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/>
          </a:p>
        </p:txBody>
      </p:sp>
      <p:sp>
        <p:nvSpPr>
          <p:cNvPr id="1638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fld id="{9C38BC7A-17FC-4C87-BF08-C5B7D5EC5949}" type="slidenum">
              <a:rPr lang="en-US" altLang="en-US"/>
              <a:pPr/>
              <a:t>7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49088043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843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/>
          </a:p>
        </p:txBody>
      </p:sp>
      <p:sp>
        <p:nvSpPr>
          <p:cNvPr id="1843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fld id="{83D96181-47A7-415C-8A4A-F5514060FC56}" type="slidenum">
              <a:rPr lang="en-US" altLang="en-US"/>
              <a:pPr/>
              <a:t>8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7540195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048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/>
          </a:p>
        </p:txBody>
      </p:sp>
      <p:sp>
        <p:nvSpPr>
          <p:cNvPr id="2048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fld id="{2F2329F6-39E5-4B69-89B7-C467FE42F21C}" type="slidenum">
              <a:rPr lang="en-US" altLang="en-US"/>
              <a:pPr/>
              <a:t>9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78279992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253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/>
          </a:p>
        </p:txBody>
      </p:sp>
      <p:sp>
        <p:nvSpPr>
          <p:cNvPr id="2253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fld id="{CA022B52-DD90-445B-9C38-353FDA13E0DB}" type="slidenum">
              <a:rPr lang="en-US" altLang="en-US"/>
              <a:pPr/>
              <a:t>11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6265134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urse/Lesson Out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13" name="Picture 12" descr="course outline graphic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580888"/>
            <a:ext cx="9144000" cy="896112"/>
          </a:xfrm>
          <a:prstGeom prst="rect">
            <a:avLst/>
          </a:prstGeom>
        </p:spPr>
      </p:pic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341925" y="1302040"/>
            <a:ext cx="8460150" cy="4131352"/>
          </a:xfrm>
          <a:prstGeom prst="rect">
            <a:avLst/>
          </a:prstGeom>
        </p:spPr>
        <p:txBody>
          <a:bodyPr/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800" baseline="0"/>
            </a:lvl1pPr>
            <a:lvl2pPr marL="7429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600" baseline="0"/>
            </a:lvl2pPr>
            <a:lvl3pPr marL="1143000" marR="0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400"/>
            </a:lvl3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Edit Master text styles</a:t>
            </a:r>
          </a:p>
          <a:p>
            <a:pPr marL="3429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342900" marR="0" lvl="2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Course/Lesson outline</a:t>
            </a:r>
          </a:p>
        </p:txBody>
      </p:sp>
    </p:spTree>
    <p:extLst>
      <p:ext uri="{BB962C8B-B14F-4D97-AF65-F5344CB8AC3E}">
        <p14:creationId xmlns:p14="http://schemas.microsoft.com/office/powerpoint/2010/main" val="25506988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inds-On Activity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F915AE6-89DC-4B00-95C2-C09677B47DC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71500" y="4512820"/>
            <a:ext cx="8001000" cy="611187"/>
          </a:xfrm>
        </p:spPr>
        <p:txBody>
          <a:bodyPr/>
          <a:lstStyle>
            <a:lvl1pPr marL="0" indent="0" algn="ctr">
              <a:buNone/>
              <a:defRPr sz="28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Click to add Activity title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249395E-254B-4DF4-AD8F-137598C79946}"/>
              </a:ext>
            </a:extLst>
          </p:cNvPr>
          <p:cNvSpPr txBox="1"/>
          <p:nvPr userDrawn="1"/>
        </p:nvSpPr>
        <p:spPr>
          <a:xfrm>
            <a:off x="341925" y="291741"/>
            <a:ext cx="78837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  <a:latin typeface="Myriad Pro"/>
              </a:rPr>
              <a:t>Activity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2DE749B-ABEB-48F3-9D2B-5E513D86529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805920" y="2574545"/>
            <a:ext cx="3532160" cy="1920240"/>
          </a:xfrm>
          <a:prstGeom prst="rect">
            <a:avLst/>
          </a:prstGeom>
        </p:spPr>
      </p:pic>
      <p:pic>
        <p:nvPicPr>
          <p:cNvPr id="8" name="Picture 7" descr="bottom graphic.png">
            <a:extLst>
              <a:ext uri="{FF2B5EF4-FFF2-40B4-BE49-F238E27FC236}">
                <a16:creationId xmlns:a16="http://schemas.microsoft.com/office/drawing/2014/main" id="{7FA1B561-FD09-4177-BEFF-5AE0DBC8A7D8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19800"/>
            <a:ext cx="9144000" cy="45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59551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title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06330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flective Ques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bubbles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379" t="67295"/>
          <a:stretch/>
        </p:blipFill>
        <p:spPr>
          <a:xfrm>
            <a:off x="4800599" y="4648199"/>
            <a:ext cx="4354443" cy="2242929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139B97F-4B6B-4623-8514-D7FD629FE24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41925" y="1302039"/>
            <a:ext cx="8460150" cy="4525963"/>
          </a:xfrm>
        </p:spPr>
        <p:txBody>
          <a:bodyPr/>
          <a:lstStyle>
            <a:lvl1pPr>
              <a:spcAft>
                <a:spcPts val="2400"/>
              </a:spcAft>
              <a:buFont typeface="+mj-lt"/>
              <a:buAutoNum type="arabicPeriod"/>
              <a:defRPr sz="2000"/>
            </a:lvl1pPr>
            <a:lvl2pPr marL="800100" indent="-342900">
              <a:buFont typeface="+mj-lt"/>
              <a:buAutoNum type="arabicPeriod"/>
              <a:defRPr/>
            </a:lvl2pPr>
            <a:lvl3pPr marL="1257300" indent="-342900">
              <a:buFont typeface="+mj-lt"/>
              <a:buAutoNum type="arabicPeriod"/>
              <a:defRPr/>
            </a:lvl3pPr>
            <a:lvl4pPr marL="1828800" indent="-457200">
              <a:buFont typeface="+mj-lt"/>
              <a:buAutoNum type="arabicPeriod"/>
              <a:defRPr/>
            </a:lvl4pPr>
            <a:lvl5pPr marL="2286000" indent="-457200">
              <a:buFont typeface="+mj-lt"/>
              <a:buAutoNum type="arabicPeriod"/>
              <a:defRPr/>
            </a:lvl5pPr>
          </a:lstStyle>
          <a:p>
            <a:pPr lvl="0"/>
            <a:r>
              <a:rPr lang="en-US" dirty="0"/>
              <a:t>Insert Question #1</a:t>
            </a:r>
          </a:p>
          <a:p>
            <a:pPr lvl="0"/>
            <a:r>
              <a:rPr lang="en-US" dirty="0"/>
              <a:t>Insert Question #2</a:t>
            </a:r>
          </a:p>
          <a:p>
            <a:pPr lvl="0"/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0A4E754-7F02-4770-8121-961E43A23B05}"/>
              </a:ext>
            </a:extLst>
          </p:cNvPr>
          <p:cNvSpPr txBox="1"/>
          <p:nvPr userDrawn="1"/>
        </p:nvSpPr>
        <p:spPr>
          <a:xfrm>
            <a:off x="341925" y="291741"/>
            <a:ext cx="78837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  <a:latin typeface="Myriad Pro"/>
              </a:rPr>
              <a:t>Reflective Questions</a:t>
            </a:r>
          </a:p>
        </p:txBody>
      </p:sp>
    </p:spTree>
    <p:extLst>
      <p:ext uri="{BB962C8B-B14F-4D97-AF65-F5344CB8AC3E}">
        <p14:creationId xmlns:p14="http://schemas.microsoft.com/office/powerpoint/2010/main" val="178402767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125881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09925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>
            <a:no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984666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0" indent="0" algn="l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>
            <a:no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>
            <a:no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550299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39972" y="107462"/>
            <a:ext cx="7797800" cy="820616"/>
          </a:xfrm>
        </p:spPr>
        <p:txBody>
          <a:bodyPr anchor="ctr" anchorCtr="0">
            <a:noAutofit/>
          </a:bodyPr>
          <a:lstStyle>
            <a:lvl1pPr algn="l">
              <a:defRPr sz="2400" b="0"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435100"/>
            <a:ext cx="5111750" cy="4691063"/>
          </a:xfrm>
        </p:spPr>
        <p:txBody>
          <a:bodyPr>
            <a:no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566194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956904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1113691"/>
            <a:ext cx="5486400" cy="3770187"/>
          </a:xfrm>
        </p:spPr>
        <p:txBody>
          <a:bodyPr>
            <a:no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523642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082131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4929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 Fil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341925" y="1302040"/>
            <a:ext cx="8460150" cy="4920960"/>
          </a:xfrm>
          <a:prstGeom prst="rect">
            <a:avLst/>
          </a:prstGeom>
        </p:spPr>
        <p:txBody>
          <a:bodyPr/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800" baseline="0"/>
            </a:lvl1pPr>
            <a:lvl2pPr marL="7429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600" baseline="0"/>
            </a:lvl2pPr>
            <a:lvl3pPr marL="1143000" marR="0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lvl3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Edit Master text styles</a:t>
            </a:r>
          </a:p>
          <a:p>
            <a:pPr marL="3429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342900" marR="0" lvl="2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add title</a:t>
            </a:r>
          </a:p>
        </p:txBody>
      </p:sp>
    </p:spTree>
    <p:extLst>
      <p:ext uri="{BB962C8B-B14F-4D97-AF65-F5344CB8AC3E}">
        <p14:creationId xmlns:p14="http://schemas.microsoft.com/office/powerpoint/2010/main" val="55738171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 hasCustomPrompt="1"/>
          </p:nvPr>
        </p:nvSpPr>
        <p:spPr>
          <a:xfrm>
            <a:off x="6629400" y="1211385"/>
            <a:ext cx="2057400" cy="4914778"/>
          </a:xfrm>
        </p:spPr>
        <p:txBody>
          <a:bodyPr vert="eaVert"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211385"/>
            <a:ext cx="6019800" cy="491477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477371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1924" y="100269"/>
            <a:ext cx="7932614" cy="844611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127209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Reflective Ques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eader_strok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944880"/>
          </a:xfrm>
          <a:prstGeom prst="rect">
            <a:avLst/>
          </a:prstGeom>
        </p:spPr>
      </p:pic>
      <p:pic>
        <p:nvPicPr>
          <p:cNvPr id="4" name="Picture 3" descr="bubbles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43" y="33129"/>
            <a:ext cx="9144000" cy="685800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" hasCustomPrompt="1"/>
          </p:nvPr>
        </p:nvSpPr>
        <p:spPr>
          <a:xfrm>
            <a:off x="341925" y="1302039"/>
            <a:ext cx="8460150" cy="4525963"/>
          </a:xfrm>
          <a:prstGeom prst="rect">
            <a:avLst/>
          </a:prstGeom>
        </p:spPr>
        <p:txBody>
          <a:bodyPr/>
          <a:lstStyle>
            <a:lvl1pPr marL="342900" indent="-342900">
              <a:spcAft>
                <a:spcPts val="0"/>
              </a:spcAft>
              <a:buClr>
                <a:srgbClr val="009DDC"/>
              </a:buClr>
              <a:buFont typeface="+mj-lt"/>
              <a:buAutoNum type="arabicPeriod"/>
              <a:defRPr sz="2000" baseline="0"/>
            </a:lvl1pPr>
            <a:lvl2pPr marL="742950" indent="-285750">
              <a:spcAft>
                <a:spcPts val="0"/>
              </a:spcAft>
              <a:buClr>
                <a:srgbClr val="009DDC"/>
              </a:buClr>
              <a:buFont typeface="Arial"/>
              <a:buChar char="•"/>
              <a:defRPr sz="1800" baseline="0"/>
            </a:lvl2pPr>
          </a:lstStyle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9DDC"/>
              </a:buClr>
              <a:buSzTx/>
              <a:buFont typeface="+mj-lt"/>
              <a:buAutoNum type="arabicPeriod"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Question #1</a:t>
            </a: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9DDC"/>
              </a:buClr>
              <a:buSzTx/>
              <a:buFont typeface="+mj-lt"/>
              <a:buAutoNum type="arabicPeriod"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Question #2</a:t>
            </a: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9DDC"/>
              </a:buClr>
              <a:buSzTx/>
              <a:buFont typeface="+mj-lt"/>
              <a:buAutoNum type="arabicPeriod"/>
              <a:tabLst/>
              <a:defRPr/>
            </a:pP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9DDC"/>
              </a:buClr>
              <a:buSzTx/>
              <a:buFont typeface="+mj-lt"/>
              <a:buAutoNum type="arabicPeriod"/>
              <a:tabLst/>
              <a:defRPr/>
            </a:pP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9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baseline="0"/>
            </a:lvl1pPr>
          </a:lstStyle>
          <a:p>
            <a:r>
              <a:rPr lang="en-US" dirty="0"/>
              <a:t>Reflective Questions</a:t>
            </a:r>
          </a:p>
        </p:txBody>
      </p:sp>
    </p:spTree>
    <p:extLst>
      <p:ext uri="{BB962C8B-B14F-4D97-AF65-F5344CB8AC3E}">
        <p14:creationId xmlns:p14="http://schemas.microsoft.com/office/powerpoint/2010/main" val="201800684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urse/Lesson Out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eader_strok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94488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13" name="Picture 12" descr="course outline graphic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580888"/>
            <a:ext cx="9144000" cy="896112"/>
          </a:xfrm>
          <a:prstGeom prst="rect">
            <a:avLst/>
          </a:prstGeom>
        </p:spPr>
      </p:pic>
      <p:pic>
        <p:nvPicPr>
          <p:cNvPr id="7" name="Picture 6" descr="course outline graphic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580888"/>
            <a:ext cx="9144000" cy="896112"/>
          </a:xfrm>
          <a:prstGeom prst="rect">
            <a:avLst/>
          </a:prstGeom>
        </p:spPr>
      </p:pic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341925" y="1302040"/>
            <a:ext cx="8460150" cy="4131352"/>
          </a:xfrm>
          <a:prstGeom prst="rect">
            <a:avLst/>
          </a:prstGeom>
        </p:spPr>
        <p:txBody>
          <a:bodyPr/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800" baseline="0"/>
            </a:lvl1pPr>
            <a:lvl2pPr marL="7429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600" baseline="0"/>
            </a:lvl2pPr>
            <a:lvl3pPr marL="1143000" marR="0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400"/>
            </a:lvl3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Edit Master text styles</a:t>
            </a:r>
          </a:p>
          <a:p>
            <a:pPr marL="3429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342900" marR="0" lvl="2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Course/Lesson outline</a:t>
            </a:r>
          </a:p>
        </p:txBody>
      </p:sp>
    </p:spTree>
    <p:extLst>
      <p:ext uri="{BB962C8B-B14F-4D97-AF65-F5344CB8AC3E}">
        <p14:creationId xmlns:p14="http://schemas.microsoft.com/office/powerpoint/2010/main" val="293638527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No Fil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eader_strok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94488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341925" y="1302040"/>
            <a:ext cx="8460150" cy="4920960"/>
          </a:xfrm>
          <a:prstGeom prst="rect">
            <a:avLst/>
          </a:prstGeom>
        </p:spPr>
        <p:txBody>
          <a:bodyPr/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800" baseline="0"/>
            </a:lvl1pPr>
            <a:lvl2pPr marL="7429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600" baseline="0"/>
            </a:lvl2pPr>
            <a:lvl3pPr marL="1143000" marR="0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lvl3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Edit Master text styles</a:t>
            </a:r>
          </a:p>
          <a:p>
            <a:pPr marL="3429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342900" marR="0" lvl="2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add title</a:t>
            </a:r>
          </a:p>
        </p:txBody>
      </p:sp>
    </p:spTree>
    <p:extLst>
      <p:ext uri="{BB962C8B-B14F-4D97-AF65-F5344CB8AC3E}">
        <p14:creationId xmlns:p14="http://schemas.microsoft.com/office/powerpoint/2010/main" val="325098721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ottom Fil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eader_strok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94488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5" name="Picture 4" descr="bottom graphic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19800"/>
            <a:ext cx="9144000" cy="457200"/>
          </a:xfrm>
          <a:prstGeom prst="rect">
            <a:avLst/>
          </a:prstGeom>
        </p:spPr>
      </p:pic>
      <p:sp>
        <p:nvSpPr>
          <p:cNvPr id="9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add title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341925" y="1302040"/>
            <a:ext cx="8460150" cy="4481345"/>
          </a:xfrm>
          <a:prstGeom prst="rect">
            <a:avLst/>
          </a:prstGeom>
        </p:spPr>
        <p:txBody>
          <a:bodyPr/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800" baseline="0"/>
            </a:lvl1pPr>
            <a:lvl2pPr marL="7429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600" baseline="0"/>
            </a:lvl2pPr>
            <a:lvl3pPr marL="1143000" marR="0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lvl3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Edit Master text styles</a:t>
            </a:r>
          </a:p>
          <a:p>
            <a:pPr marL="3429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342900" marR="0" lvl="2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74160875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rner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eader_strok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944880"/>
          </a:xfrm>
          <a:prstGeom prst="rect">
            <a:avLst/>
          </a:prstGeom>
        </p:spPr>
      </p:pic>
      <p:pic>
        <p:nvPicPr>
          <p:cNvPr id="7" name="Picture 6" descr="choice blocks-02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add title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341925" y="1302040"/>
            <a:ext cx="8460150" cy="4481345"/>
          </a:xfrm>
          <a:prstGeom prst="rect">
            <a:avLst/>
          </a:prstGeom>
        </p:spPr>
        <p:txBody>
          <a:bodyPr/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800" baseline="0"/>
            </a:lvl1pPr>
            <a:lvl2pPr marL="7429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600" baseline="0"/>
            </a:lvl2pPr>
            <a:lvl3pPr marL="1143000" marR="0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lvl3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Edit Master text styles</a:t>
            </a:r>
          </a:p>
          <a:p>
            <a:pPr marL="3429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342900" marR="0" lvl="2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60957927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ourse/Lesson Out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eader_strok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94488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13" name="Picture 12" descr="course outline graphic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580888"/>
            <a:ext cx="9144000" cy="896112"/>
          </a:xfrm>
          <a:prstGeom prst="rect">
            <a:avLst/>
          </a:prstGeom>
        </p:spPr>
      </p:pic>
      <p:pic>
        <p:nvPicPr>
          <p:cNvPr id="7" name="Picture 6" descr="course outline graphic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580888"/>
            <a:ext cx="9144000" cy="896112"/>
          </a:xfrm>
          <a:prstGeom prst="rect">
            <a:avLst/>
          </a:prstGeom>
        </p:spPr>
      </p:pic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341925" y="1302040"/>
            <a:ext cx="8460150" cy="4131352"/>
          </a:xfrm>
          <a:prstGeom prst="rect">
            <a:avLst/>
          </a:prstGeom>
        </p:spPr>
        <p:txBody>
          <a:bodyPr/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800" baseline="0"/>
            </a:lvl1pPr>
            <a:lvl2pPr marL="7429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600" baseline="0"/>
            </a:lvl2pPr>
            <a:lvl3pPr marL="1143000" marR="0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400"/>
            </a:lvl3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Edit Master text styles</a:t>
            </a:r>
          </a:p>
          <a:p>
            <a:pPr marL="3429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342900" marR="0" lvl="2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Course/Lesson outline</a:t>
            </a:r>
          </a:p>
        </p:txBody>
      </p:sp>
    </p:spTree>
    <p:extLst>
      <p:ext uri="{BB962C8B-B14F-4D97-AF65-F5344CB8AC3E}">
        <p14:creationId xmlns:p14="http://schemas.microsoft.com/office/powerpoint/2010/main" val="127490717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No Fil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eader_strok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94488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341925" y="1302040"/>
            <a:ext cx="8460150" cy="4920960"/>
          </a:xfrm>
          <a:prstGeom prst="rect">
            <a:avLst/>
          </a:prstGeom>
        </p:spPr>
        <p:txBody>
          <a:bodyPr/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800" baseline="0"/>
            </a:lvl1pPr>
            <a:lvl2pPr marL="7429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600" baseline="0"/>
            </a:lvl2pPr>
            <a:lvl3pPr marL="1143000" marR="0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lvl3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Edit Master text styles</a:t>
            </a:r>
          </a:p>
          <a:p>
            <a:pPr marL="3429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342900" marR="0" lvl="2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add title</a:t>
            </a:r>
          </a:p>
        </p:txBody>
      </p:sp>
    </p:spTree>
    <p:extLst>
      <p:ext uri="{BB962C8B-B14F-4D97-AF65-F5344CB8AC3E}">
        <p14:creationId xmlns:p14="http://schemas.microsoft.com/office/powerpoint/2010/main" val="409682626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ottom Fil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eader_strok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94488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5" name="Picture 4" descr="bottom graphic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19800"/>
            <a:ext cx="9144000" cy="457200"/>
          </a:xfrm>
          <a:prstGeom prst="rect">
            <a:avLst/>
          </a:prstGeom>
        </p:spPr>
      </p:pic>
      <p:sp>
        <p:nvSpPr>
          <p:cNvPr id="9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add title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341925" y="1302040"/>
            <a:ext cx="8460150" cy="4481345"/>
          </a:xfrm>
          <a:prstGeom prst="rect">
            <a:avLst/>
          </a:prstGeom>
        </p:spPr>
        <p:txBody>
          <a:bodyPr/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800" baseline="0"/>
            </a:lvl1pPr>
            <a:lvl2pPr marL="7429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600" baseline="0"/>
            </a:lvl2pPr>
            <a:lvl3pPr marL="1143000" marR="0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lvl3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Edit Master text styles</a:t>
            </a:r>
          </a:p>
          <a:p>
            <a:pPr marL="3429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342900" marR="0" lvl="2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1886161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ottom Fil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5" name="Picture 4" descr="bottom graphic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19800"/>
            <a:ext cx="9144000" cy="457200"/>
          </a:xfrm>
          <a:prstGeom prst="rect">
            <a:avLst/>
          </a:prstGeom>
        </p:spPr>
      </p:pic>
      <p:sp>
        <p:nvSpPr>
          <p:cNvPr id="9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add title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341925" y="1302040"/>
            <a:ext cx="8460150" cy="4481345"/>
          </a:xfrm>
          <a:prstGeom prst="rect">
            <a:avLst/>
          </a:prstGeom>
        </p:spPr>
        <p:txBody>
          <a:bodyPr/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800" baseline="0"/>
            </a:lvl1pPr>
            <a:lvl2pPr marL="7429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600" baseline="0"/>
            </a:lvl2pPr>
            <a:lvl3pPr marL="1143000" marR="0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lvl3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Edit Master text styles</a:t>
            </a:r>
          </a:p>
          <a:p>
            <a:pPr marL="3429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342900" marR="0" lvl="2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448825502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orner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eader_strok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944880"/>
          </a:xfrm>
          <a:prstGeom prst="rect">
            <a:avLst/>
          </a:prstGeom>
        </p:spPr>
      </p:pic>
      <p:pic>
        <p:nvPicPr>
          <p:cNvPr id="7" name="Picture 6" descr="choice blocks-02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add title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341925" y="1302040"/>
            <a:ext cx="8460150" cy="4481345"/>
          </a:xfrm>
          <a:prstGeom prst="rect">
            <a:avLst/>
          </a:prstGeom>
        </p:spPr>
        <p:txBody>
          <a:bodyPr/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800" baseline="0"/>
            </a:lvl1pPr>
            <a:lvl2pPr marL="7429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600" baseline="0"/>
            </a:lvl2pPr>
            <a:lvl3pPr marL="1143000" marR="0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lvl3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Edit Master text styles</a:t>
            </a:r>
          </a:p>
          <a:p>
            <a:pPr marL="3429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342900" marR="0" lvl="2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05202510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Reflective Ques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eader_strok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944880"/>
          </a:xfrm>
          <a:prstGeom prst="rect">
            <a:avLst/>
          </a:prstGeom>
        </p:spPr>
      </p:pic>
      <p:pic>
        <p:nvPicPr>
          <p:cNvPr id="4" name="Picture 3" descr="bubbles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43" y="33129"/>
            <a:ext cx="9144000" cy="685800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" hasCustomPrompt="1"/>
          </p:nvPr>
        </p:nvSpPr>
        <p:spPr>
          <a:xfrm>
            <a:off x="341925" y="1302039"/>
            <a:ext cx="8460150" cy="4525963"/>
          </a:xfrm>
          <a:prstGeom prst="rect">
            <a:avLst/>
          </a:prstGeom>
        </p:spPr>
        <p:txBody>
          <a:bodyPr/>
          <a:lstStyle>
            <a:lvl1pPr marL="342900" indent="-342900">
              <a:spcAft>
                <a:spcPts val="0"/>
              </a:spcAft>
              <a:buClr>
                <a:srgbClr val="009DDC"/>
              </a:buClr>
              <a:buFont typeface="+mj-lt"/>
              <a:buAutoNum type="arabicPeriod"/>
              <a:defRPr sz="2000" baseline="0"/>
            </a:lvl1pPr>
            <a:lvl2pPr marL="742950" indent="-285750">
              <a:spcAft>
                <a:spcPts val="0"/>
              </a:spcAft>
              <a:buClr>
                <a:srgbClr val="009DDC"/>
              </a:buClr>
              <a:buFont typeface="Arial"/>
              <a:buChar char="•"/>
              <a:defRPr sz="1800" baseline="0"/>
            </a:lvl2pPr>
          </a:lstStyle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9DDC"/>
              </a:buClr>
              <a:buSzTx/>
              <a:buFont typeface="+mj-lt"/>
              <a:buAutoNum type="arabicPeriod"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Question #1</a:t>
            </a: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9DDC"/>
              </a:buClr>
              <a:buSzTx/>
              <a:buFont typeface="+mj-lt"/>
              <a:buAutoNum type="arabicPeriod"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Question #2</a:t>
            </a: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9DDC"/>
              </a:buClr>
              <a:buSzTx/>
              <a:buFont typeface="+mj-lt"/>
              <a:buAutoNum type="arabicPeriod"/>
              <a:tabLst/>
              <a:defRPr/>
            </a:pP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9DDC"/>
              </a:buClr>
              <a:buSzTx/>
              <a:buFont typeface="+mj-lt"/>
              <a:buAutoNum type="arabicPeriod"/>
              <a:tabLst/>
              <a:defRPr/>
            </a:pP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9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baseline="0"/>
            </a:lvl1pPr>
          </a:lstStyle>
          <a:p>
            <a:r>
              <a:rPr lang="en-US" dirty="0"/>
              <a:t>Reflective Questions</a:t>
            </a:r>
          </a:p>
        </p:txBody>
      </p:sp>
    </p:spTree>
    <p:extLst>
      <p:ext uri="{BB962C8B-B14F-4D97-AF65-F5344CB8AC3E}">
        <p14:creationId xmlns:p14="http://schemas.microsoft.com/office/powerpoint/2010/main" val="33412433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rner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hoice blocks-02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333" t="62222"/>
          <a:stretch/>
        </p:blipFill>
        <p:spPr>
          <a:xfrm>
            <a:off x="6248400" y="4267200"/>
            <a:ext cx="2895600" cy="259080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add title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341925" y="1302040"/>
            <a:ext cx="8460150" cy="4481345"/>
          </a:xfrm>
          <a:prstGeom prst="rect">
            <a:avLst/>
          </a:prstGeom>
        </p:spPr>
        <p:txBody>
          <a:bodyPr/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800" baseline="0"/>
            </a:lvl1pPr>
            <a:lvl2pPr marL="7429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600" baseline="0"/>
            </a:lvl2pPr>
            <a:lvl3pPr marL="1143000" marR="0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lvl3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Edit Master text styles</a:t>
            </a:r>
          </a:p>
          <a:p>
            <a:pPr marL="3429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342900" marR="0" lvl="2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6290197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lossary Term Defini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341925" y="2209800"/>
            <a:ext cx="8460150" cy="4013200"/>
          </a:xfrm>
          <a:prstGeom prst="rect">
            <a:avLst/>
          </a:prstGeom>
        </p:spPr>
        <p:txBody>
          <a:bodyPr/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800" baseline="0"/>
            </a:lvl1pPr>
            <a:lvl2pPr marL="7429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600" baseline="0"/>
            </a:lvl2pPr>
            <a:lvl3pPr marL="1143000" marR="0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lvl3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Edit Master text styles</a:t>
            </a:r>
          </a:p>
          <a:p>
            <a:pPr marL="3429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342900" marR="0" lvl="2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add title</a:t>
            </a:r>
          </a:p>
        </p:txBody>
      </p:sp>
      <p:pic>
        <p:nvPicPr>
          <p:cNvPr id="10" name="Picture 100" descr="book">
            <a:extLst>
              <a:ext uri="{FF2B5EF4-FFF2-40B4-BE49-F238E27FC236}">
                <a16:creationId xmlns:a16="http://schemas.microsoft.com/office/drawing/2014/main" id="{C97CB2FE-FA07-47EC-B391-E0375C6755EC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177137"/>
            <a:ext cx="1038673" cy="9088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8FB19520-E82C-4B3B-A166-692B3551D13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752600" y="1259979"/>
            <a:ext cx="6934200" cy="762000"/>
          </a:xfrm>
        </p:spPr>
        <p:txBody>
          <a:bodyPr/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b="0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2pPr>
            <a:lvl3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3pPr>
            <a:lvl4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4pPr>
            <a:lvl5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Term: definition. (Format “term” in bold.)</a:t>
            </a:r>
          </a:p>
        </p:txBody>
      </p:sp>
    </p:spTree>
    <p:extLst>
      <p:ext uri="{BB962C8B-B14F-4D97-AF65-F5344CB8AC3E}">
        <p14:creationId xmlns:p14="http://schemas.microsoft.com/office/powerpoint/2010/main" val="2136256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lossary Term Definition with Corner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hoice blocks-02.png">
            <a:extLst>
              <a:ext uri="{FF2B5EF4-FFF2-40B4-BE49-F238E27FC236}">
                <a16:creationId xmlns:a16="http://schemas.microsoft.com/office/drawing/2014/main" id="{8DA6CE66-0146-4689-BC9F-F5623349635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333" t="62222"/>
          <a:stretch/>
        </p:blipFill>
        <p:spPr>
          <a:xfrm>
            <a:off x="6248400" y="4267200"/>
            <a:ext cx="2895600" cy="259080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add title</a:t>
            </a:r>
          </a:p>
        </p:txBody>
      </p:sp>
      <p:pic>
        <p:nvPicPr>
          <p:cNvPr id="10" name="Picture 100" descr="book">
            <a:extLst>
              <a:ext uri="{FF2B5EF4-FFF2-40B4-BE49-F238E27FC236}">
                <a16:creationId xmlns:a16="http://schemas.microsoft.com/office/drawing/2014/main" id="{C97CB2FE-FA07-47EC-B391-E0375C6755EC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177137"/>
            <a:ext cx="1038673" cy="9088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8FB19520-E82C-4B3B-A166-692B3551D13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752600" y="1259979"/>
            <a:ext cx="6934200" cy="762000"/>
          </a:xfrm>
        </p:spPr>
        <p:txBody>
          <a:bodyPr/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2pPr>
            <a:lvl3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3pPr>
            <a:lvl4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4pPr>
            <a:lvl5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Term: definition. (Format “term” in bold.)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341925" y="2209800"/>
            <a:ext cx="8460150" cy="4013200"/>
          </a:xfrm>
          <a:prstGeom prst="rect">
            <a:avLst/>
          </a:prstGeom>
        </p:spPr>
        <p:txBody>
          <a:bodyPr/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800" baseline="0"/>
            </a:lvl1pPr>
            <a:lvl2pPr marL="7429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600" baseline="0"/>
            </a:lvl2pPr>
            <a:lvl3pPr marL="1143000" marR="0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lvl3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Edit Master text styles</a:t>
            </a:r>
          </a:p>
          <a:p>
            <a:pPr marL="3429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342900" marR="0" lvl="2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6008849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nds-On Activi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341925" y="1302040"/>
            <a:ext cx="8460150" cy="4920960"/>
          </a:xfrm>
          <a:prstGeom prst="rect">
            <a:avLst/>
          </a:prstGeom>
        </p:spPr>
        <p:txBody>
          <a:bodyPr/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800" baseline="0"/>
            </a:lvl1pPr>
            <a:lvl2pPr marL="7429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600" baseline="0"/>
            </a:lvl2pPr>
            <a:lvl3pPr marL="1143000" marR="0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lvl3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Edit Master text styles</a:t>
            </a:r>
          </a:p>
          <a:p>
            <a:pPr marL="3429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342900" marR="0" lvl="2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defRPr/>
            </a:lvl1pPr>
          </a:lstStyle>
          <a:p>
            <a:r>
              <a:rPr lang="en-US" dirty="0"/>
              <a:t>Click to add Activity title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C1F28B54-DCF8-48E1-A25A-E747ACAB1AD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392636" y="4724693"/>
            <a:ext cx="2409439" cy="14983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35572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nds-On Activity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C1F28B54-DCF8-48E1-A25A-E747ACAB1AD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028024" y="2574545"/>
            <a:ext cx="3087952" cy="1920240"/>
          </a:xfrm>
          <a:prstGeom prst="rect">
            <a:avLst/>
          </a:prstGeom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F915AE6-89DC-4B00-95C2-C09677B47DC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71500" y="4512820"/>
            <a:ext cx="8001000" cy="611187"/>
          </a:xfrm>
        </p:spPr>
        <p:txBody>
          <a:bodyPr/>
          <a:lstStyle>
            <a:lvl1pPr marL="0" indent="0" algn="ctr">
              <a:buNone/>
              <a:defRPr sz="28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Click to add Activity title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249395E-254B-4DF4-AD8F-137598C79946}"/>
              </a:ext>
            </a:extLst>
          </p:cNvPr>
          <p:cNvSpPr txBox="1"/>
          <p:nvPr userDrawn="1"/>
        </p:nvSpPr>
        <p:spPr>
          <a:xfrm>
            <a:off x="341925" y="291741"/>
            <a:ext cx="78837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  <a:latin typeface="Myriad Pro"/>
              </a:rPr>
              <a:t>Activity</a:t>
            </a:r>
          </a:p>
        </p:txBody>
      </p:sp>
      <p:pic>
        <p:nvPicPr>
          <p:cNvPr id="12" name="Picture 11" descr="bottom graphic.png">
            <a:extLst>
              <a:ext uri="{FF2B5EF4-FFF2-40B4-BE49-F238E27FC236}">
                <a16:creationId xmlns:a16="http://schemas.microsoft.com/office/drawing/2014/main" id="{C4E4A9A1-6CA7-4F15-AE41-4322B2947108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19800"/>
            <a:ext cx="9144000" cy="45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19590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inds-On Activi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F9C42393-43EC-43C0-933C-6729D4D703C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043626" y="4723384"/>
            <a:ext cx="2758449" cy="1499616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defRPr/>
            </a:lvl1pPr>
          </a:lstStyle>
          <a:p>
            <a:r>
              <a:rPr lang="en-US" dirty="0"/>
              <a:t>Click to add Activity title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341925" y="1302040"/>
            <a:ext cx="8460150" cy="4920960"/>
          </a:xfrm>
          <a:prstGeom prst="rect">
            <a:avLst/>
          </a:prstGeom>
        </p:spPr>
        <p:txBody>
          <a:bodyPr/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800" baseline="0"/>
            </a:lvl1pPr>
            <a:lvl2pPr marL="7429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600" baseline="0"/>
            </a:lvl2pPr>
            <a:lvl3pPr marL="1143000" marR="0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lvl3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Edit Master text styles</a:t>
            </a:r>
          </a:p>
          <a:p>
            <a:pPr marL="3429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342900" marR="0" lvl="2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1655335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eader_stroke.png"/>
          <p:cNvPicPr>
            <a:picLocks noChangeAspect="1"/>
          </p:cNvPicPr>
          <p:nvPr userDrawn="1"/>
        </p:nvPicPr>
        <p:blipFill>
          <a:blip r:embed="rId3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94488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1924" y="1307130"/>
            <a:ext cx="8460152" cy="49354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820584" y="644547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rgbClr val="C4C4C4"/>
                </a:solidFill>
                <a:latin typeface="Arial"/>
                <a:cs typeface="Arial"/>
              </a:defRPr>
            </a:lvl1pPr>
          </a:lstStyle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Footer Placeholder 2"/>
          <p:cNvSpPr txBox="1">
            <a:spLocks/>
          </p:cNvSpPr>
          <p:nvPr/>
        </p:nvSpPr>
        <p:spPr>
          <a:xfrm>
            <a:off x="77594" y="6455640"/>
            <a:ext cx="481495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0" latinLnBrk="0" hangingPunct="0">
              <a:defRPr lang="en-US" sz="1000" b="0" kern="1200" smtClean="0">
                <a:solidFill>
                  <a:srgbClr val="C4C4C4"/>
                </a:solidFill>
                <a:latin typeface="Arial"/>
                <a:ea typeface="+mn-ea"/>
                <a:cs typeface="Arial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C4C4C4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Copyright © 2019 Logical Operations, Inc. All rights reserved.</a:t>
            </a:r>
          </a:p>
        </p:txBody>
      </p:sp>
    </p:spTree>
    <p:extLst>
      <p:ext uri="{BB962C8B-B14F-4D97-AF65-F5344CB8AC3E}">
        <p14:creationId xmlns:p14="http://schemas.microsoft.com/office/powerpoint/2010/main" val="7381883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  <p:sldLayoutId id="2147483828" r:id="rId12"/>
    <p:sldLayoutId id="2147483829" r:id="rId13"/>
    <p:sldLayoutId id="2147483830" r:id="rId14"/>
    <p:sldLayoutId id="2147483831" r:id="rId15"/>
    <p:sldLayoutId id="2147483832" r:id="rId16"/>
    <p:sldLayoutId id="2147483833" r:id="rId17"/>
    <p:sldLayoutId id="2147483834" r:id="rId18"/>
    <p:sldLayoutId id="2147483835" r:id="rId19"/>
    <p:sldLayoutId id="2147483836" r:id="rId20"/>
    <p:sldLayoutId id="2147483837" r:id="rId21"/>
    <p:sldLayoutId id="2147483838" r:id="rId22"/>
    <p:sldLayoutId id="2147483839" r:id="rId23"/>
    <p:sldLayoutId id="2147483840" r:id="rId24"/>
    <p:sldLayoutId id="2147483841" r:id="rId25"/>
    <p:sldLayoutId id="2147483842" r:id="rId26"/>
    <p:sldLayoutId id="2147483799" r:id="rId27"/>
    <p:sldLayoutId id="2147483800" r:id="rId28"/>
    <p:sldLayoutId id="2147483801" r:id="rId29"/>
    <p:sldLayoutId id="2147483802" r:id="rId30"/>
    <p:sldLayoutId id="2147483804" r:id="rId31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2400" kern="1200">
          <a:solidFill>
            <a:schemeClr val="bg1"/>
          </a:solidFill>
          <a:latin typeface="Myriad Pro"/>
          <a:ea typeface="+mj-ea"/>
          <a:cs typeface="Myriad Pro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1"/>
        </a:buClr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1"/>
        </a:buClr>
        <a:buFont typeface="Arial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1.xml"/><Relationship Id="rId4" Type="http://schemas.openxmlformats.org/officeDocument/2006/relationships/image" Target="/C/Documents%20and%20Settings/tmurphy.LOGOPS/My%20Documents/+LO/092022/ov1-3.png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Build Layout Versions</a:t>
            </a:r>
          </a:p>
          <a:p>
            <a:r>
              <a:rPr lang="en-US" dirty="0"/>
              <a:t>Link Content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Preparing Documents for Multiple Formats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983911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05F5B6A-64FA-402D-A148-5079C4A68B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10</a:t>
            </a:fld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3239876-6F9E-4B28-91C8-7BCB056EA06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Building Alternate Layouts of a Document</a:t>
            </a:r>
          </a:p>
        </p:txBody>
      </p:sp>
    </p:spTree>
    <p:extLst>
      <p:ext uri="{BB962C8B-B14F-4D97-AF65-F5344CB8AC3E}">
        <p14:creationId xmlns:p14="http://schemas.microsoft.com/office/powerpoint/2010/main" val="307955049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2150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2400" dirty="0"/>
              <a:t>The Content Collector and Content Placer Tools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1905000" y="3105111"/>
            <a:ext cx="5043487" cy="1180128"/>
            <a:chOff x="2050257" y="3185428"/>
            <a:chExt cx="5043487" cy="1180128"/>
          </a:xfrm>
        </p:grpSpPr>
        <p:grpSp>
          <p:nvGrpSpPr>
            <p:cNvPr id="21507" name="Group 1"/>
            <p:cNvGrpSpPr>
              <a:grpSpLocks/>
            </p:cNvGrpSpPr>
            <p:nvPr/>
          </p:nvGrpSpPr>
          <p:grpSpPr bwMode="auto">
            <a:xfrm>
              <a:off x="2050257" y="3928993"/>
              <a:ext cx="5043487" cy="436563"/>
              <a:chOff x="2138363" y="4578350"/>
              <a:chExt cx="5043487" cy="436563"/>
            </a:xfrm>
          </p:grpSpPr>
          <p:sp>
            <p:nvSpPr>
              <p:cNvPr id="6" name="AutoShape 6"/>
              <p:cNvSpPr>
                <a:spLocks noChangeArrowheads="1"/>
              </p:cNvSpPr>
              <p:nvPr/>
            </p:nvSpPr>
            <p:spPr bwMode="auto">
              <a:xfrm>
                <a:off x="2138363" y="4578350"/>
                <a:ext cx="1476375" cy="436563"/>
              </a:xfrm>
              <a:prstGeom prst="roundRect">
                <a:avLst>
                  <a:gd name="adj" fmla="val 16667"/>
                </a:avLst>
              </a:prstGeom>
              <a:gradFill rotWithShape="0">
                <a:gsLst>
                  <a:gs pos="0">
                    <a:srgbClr val="FFFFFF"/>
                  </a:gs>
                  <a:gs pos="100000">
                    <a:srgbClr val="EBEBEB"/>
                  </a:gs>
                </a:gsLst>
                <a:lin ang="2700000" scaled="1"/>
              </a:gradFill>
              <a:ln>
                <a:noFill/>
              </a:ln>
              <a:effectLst>
                <a:outerShdw blurRad="63500" dist="25456" dir="2700000" algn="ctr" rotWithShape="0">
                  <a:srgbClr val="000000">
                    <a:alpha val="75014"/>
                  </a:srgbClr>
                </a:outerShdw>
              </a:effectLst>
              <a:extLst/>
            </p:spPr>
            <p:txBody>
              <a:bodyPr lIns="90000" tIns="46800" rIns="90000" bIns="46800" anchor="ctr"/>
              <a:lstStyle/>
              <a:p>
                <a:pPr algn="ctr"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/>
                </a:pPr>
                <a:r>
                  <a:rPr lang="en-US" sz="1100" b="1" dirty="0">
                    <a:solidFill>
                      <a:srgbClr val="000000"/>
                    </a:solidFill>
                    <a:ea typeface="ＭＳ Ｐゴシック" charset="0"/>
                    <a:cs typeface="ＭＳ Ｐゴシック" charset="0"/>
                  </a:rPr>
                  <a:t>Content Collector Tool</a:t>
                </a:r>
              </a:p>
            </p:txBody>
          </p:sp>
          <p:sp>
            <p:nvSpPr>
              <p:cNvPr id="7" name="AutoShape 6"/>
              <p:cNvSpPr>
                <a:spLocks noChangeArrowheads="1"/>
              </p:cNvSpPr>
              <p:nvPr/>
            </p:nvSpPr>
            <p:spPr bwMode="auto">
              <a:xfrm>
                <a:off x="5705475" y="4578350"/>
                <a:ext cx="1476375" cy="436563"/>
              </a:xfrm>
              <a:prstGeom prst="roundRect">
                <a:avLst>
                  <a:gd name="adj" fmla="val 16667"/>
                </a:avLst>
              </a:prstGeom>
              <a:gradFill rotWithShape="0">
                <a:gsLst>
                  <a:gs pos="0">
                    <a:srgbClr val="FFFFFF"/>
                  </a:gs>
                  <a:gs pos="100000">
                    <a:srgbClr val="EBEBEB"/>
                  </a:gs>
                </a:gsLst>
                <a:lin ang="2700000" scaled="1"/>
              </a:gradFill>
              <a:ln>
                <a:noFill/>
              </a:ln>
              <a:effectLst>
                <a:outerShdw blurRad="63500" dist="25456" dir="2700000" algn="ctr" rotWithShape="0">
                  <a:srgbClr val="000000">
                    <a:alpha val="75014"/>
                  </a:srgbClr>
                </a:outerShdw>
              </a:effectLst>
              <a:extLst/>
            </p:spPr>
            <p:txBody>
              <a:bodyPr lIns="90000" tIns="46800" rIns="90000" bIns="46800" anchor="ctr"/>
              <a:lstStyle/>
              <a:p>
                <a:pPr algn="ctr"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/>
                </a:pPr>
                <a:r>
                  <a:rPr lang="en-US" sz="1100" b="1" dirty="0">
                    <a:solidFill>
                      <a:srgbClr val="000000"/>
                    </a:solidFill>
                    <a:ea typeface="ＭＳ Ｐゴシック" charset="0"/>
                    <a:cs typeface="ＭＳ Ｐゴシック" charset="0"/>
                  </a:rPr>
                  <a:t>Content Placer Tool</a:t>
                </a:r>
              </a:p>
            </p:txBody>
          </p:sp>
        </p:grpSp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376035" y="3185428"/>
              <a:ext cx="834068" cy="657144"/>
            </a:xfrm>
            <a:prstGeom prst="rect">
              <a:avLst/>
            </a:prstGeom>
          </p:spPr>
        </p:pic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959387" y="3217225"/>
              <a:ext cx="800001" cy="59355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9702955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2400" dirty="0"/>
              <a:t>The Content Conveyor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12</a:t>
            </a:fld>
            <a:endParaRPr lang="en-US" dirty="0"/>
          </a:p>
        </p:txBody>
      </p:sp>
      <p:grpSp>
        <p:nvGrpSpPr>
          <p:cNvPr id="3" name="Group 2"/>
          <p:cNvGrpSpPr/>
          <p:nvPr/>
        </p:nvGrpSpPr>
        <p:grpSpPr>
          <a:xfrm>
            <a:off x="381000" y="2087599"/>
            <a:ext cx="8255246" cy="3256988"/>
            <a:chOff x="352425" y="2040500"/>
            <a:chExt cx="8255246" cy="3256988"/>
          </a:xfrm>
        </p:grpSpPr>
        <p:pic>
          <p:nvPicPr>
            <p:cNvPr id="23555" name="Picture 3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 bwMode="auto">
            <a:xfrm>
              <a:off x="957752" y="2697444"/>
              <a:ext cx="7395673" cy="14843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3556" name="Line 3"/>
            <p:cNvSpPr>
              <a:spLocks noChangeShapeType="1"/>
            </p:cNvSpPr>
            <p:nvPr/>
          </p:nvSpPr>
          <p:spPr bwMode="auto">
            <a:xfrm flipH="1">
              <a:off x="1228314" y="4007782"/>
              <a:ext cx="17" cy="1005840"/>
            </a:xfrm>
            <a:prstGeom prst="line">
              <a:avLst/>
            </a:prstGeom>
            <a:noFill/>
            <a:ln w="19080" cap="sq">
              <a:solidFill>
                <a:srgbClr val="000000"/>
              </a:solidFill>
              <a:miter lim="800000"/>
              <a:headEnd type="triangle" w="med" len="med"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9" name="AutoShape 4"/>
            <p:cNvSpPr>
              <a:spLocks noChangeArrowheads="1"/>
            </p:cNvSpPr>
            <p:nvPr/>
          </p:nvSpPr>
          <p:spPr bwMode="auto">
            <a:xfrm>
              <a:off x="352425" y="4864100"/>
              <a:ext cx="1476375" cy="433388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rgbClr val="FFFFFF"/>
                </a:gs>
                <a:gs pos="100000">
                  <a:srgbClr val="EBEBEB"/>
                </a:gs>
              </a:gsLst>
              <a:lin ang="2700000" scaled="1"/>
            </a:gradFill>
            <a:ln>
              <a:noFill/>
            </a:ln>
            <a:effectLst>
              <a:outerShdw blurRad="63500" dist="25456" dir="2700000" algn="ctr" rotWithShape="0">
                <a:srgbClr val="000000">
                  <a:alpha val="75014"/>
                </a:srgbClr>
              </a:outerShdw>
            </a:effectLst>
            <a:extLst/>
          </p:spPr>
          <p:txBody>
            <a:bodyPr lIns="90000" tIns="46800" rIns="90000" bIns="46800" anchor="ctr"/>
            <a:lstStyle/>
            <a:p>
              <a:pPr algn="ctr"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/>
              </a:pPr>
              <a:r>
                <a:rPr lang="en-US" sz="1100" b="1" dirty="0">
                  <a:solidFill>
                    <a:srgbClr val="000000"/>
                  </a:solidFill>
                  <a:ea typeface="ＭＳ Ｐゴシック" charset="0"/>
                  <a:cs typeface="ＭＳ Ｐゴシック" charset="0"/>
                </a:rPr>
                <a:t>Content Collector tool</a:t>
              </a:r>
            </a:p>
          </p:txBody>
        </p:sp>
        <p:sp>
          <p:nvSpPr>
            <p:cNvPr id="23558" name="Line 6"/>
            <p:cNvSpPr>
              <a:spLocks noChangeShapeType="1"/>
            </p:cNvSpPr>
            <p:nvPr/>
          </p:nvSpPr>
          <p:spPr bwMode="auto">
            <a:xfrm>
              <a:off x="1472710" y="4017209"/>
              <a:ext cx="0" cy="421343"/>
            </a:xfrm>
            <a:prstGeom prst="line">
              <a:avLst/>
            </a:prstGeom>
            <a:noFill/>
            <a:ln w="19080" cap="sq">
              <a:solidFill>
                <a:srgbClr val="000000"/>
              </a:solidFill>
              <a:miter lim="800000"/>
              <a:headEnd type="triangle" w="med" len="med"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1" name="AutoShape 7"/>
            <p:cNvSpPr>
              <a:spLocks noChangeArrowheads="1"/>
            </p:cNvSpPr>
            <p:nvPr/>
          </p:nvSpPr>
          <p:spPr bwMode="auto">
            <a:xfrm>
              <a:off x="1352550" y="4310063"/>
              <a:ext cx="1476375" cy="433387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rgbClr val="FFFFFF"/>
                </a:gs>
                <a:gs pos="100000">
                  <a:srgbClr val="EBEBEB"/>
                </a:gs>
              </a:gsLst>
              <a:lin ang="2700000" scaled="1"/>
            </a:gradFill>
            <a:ln>
              <a:noFill/>
            </a:ln>
            <a:effectLst>
              <a:outerShdw blurRad="63500" dist="25456" dir="2700000" algn="ctr" rotWithShape="0">
                <a:srgbClr val="000000">
                  <a:alpha val="75014"/>
                </a:srgbClr>
              </a:outerShdw>
            </a:effectLst>
            <a:extLst/>
          </p:spPr>
          <p:txBody>
            <a:bodyPr lIns="90000" tIns="46800" rIns="90000" bIns="46800" anchor="ctr"/>
            <a:lstStyle/>
            <a:p>
              <a:pPr algn="ctr"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/>
              </a:pPr>
              <a:r>
                <a:rPr lang="en-US" sz="1100" b="1" dirty="0">
                  <a:solidFill>
                    <a:srgbClr val="000000"/>
                  </a:solidFill>
                  <a:ea typeface="ＭＳ Ｐゴシック" charset="0"/>
                  <a:cs typeface="ＭＳ Ｐゴシック" charset="0"/>
                </a:rPr>
                <a:t>Content Placer tool</a:t>
              </a:r>
            </a:p>
          </p:txBody>
        </p:sp>
        <p:sp>
          <p:nvSpPr>
            <p:cNvPr id="23560" name="Line 8"/>
            <p:cNvSpPr>
              <a:spLocks noChangeShapeType="1"/>
            </p:cNvSpPr>
            <p:nvPr/>
          </p:nvSpPr>
          <p:spPr bwMode="auto">
            <a:xfrm>
              <a:off x="3192520" y="4017210"/>
              <a:ext cx="22112" cy="1201656"/>
            </a:xfrm>
            <a:prstGeom prst="line">
              <a:avLst/>
            </a:prstGeom>
            <a:noFill/>
            <a:ln w="19080" cap="sq">
              <a:solidFill>
                <a:srgbClr val="000000"/>
              </a:solidFill>
              <a:miter lim="800000"/>
              <a:headEnd type="triangle" w="med" len="med"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3" name="AutoShape 9"/>
            <p:cNvSpPr>
              <a:spLocks noChangeArrowheads="1"/>
            </p:cNvSpPr>
            <p:nvPr/>
          </p:nvSpPr>
          <p:spPr bwMode="auto">
            <a:xfrm>
              <a:off x="2468563" y="4864100"/>
              <a:ext cx="1476375" cy="433388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rgbClr val="FFFFFF"/>
                </a:gs>
                <a:gs pos="100000">
                  <a:srgbClr val="EBEBEB"/>
                </a:gs>
              </a:gsLst>
              <a:lin ang="2700000" scaled="1"/>
            </a:gradFill>
            <a:ln>
              <a:noFill/>
            </a:ln>
            <a:effectLst>
              <a:outerShdw blurRad="63500" dist="25456" dir="2700000" algn="ctr" rotWithShape="0">
                <a:srgbClr val="000000">
                  <a:alpha val="75014"/>
                </a:srgbClr>
              </a:outerShdw>
            </a:effectLst>
            <a:extLst/>
          </p:spPr>
          <p:txBody>
            <a:bodyPr lIns="90000" tIns="46800" rIns="90000" bIns="46800" anchor="ctr"/>
            <a:lstStyle/>
            <a:p>
              <a:pPr algn="ctr"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/>
              </a:pPr>
              <a:r>
                <a:rPr lang="en-US" sz="1100" b="1" dirty="0">
                  <a:solidFill>
                    <a:srgbClr val="000000"/>
                  </a:solidFill>
                  <a:ea typeface="ＭＳ Ｐゴシック" charset="0"/>
                  <a:cs typeface="ＭＳ Ｐゴシック" charset="0"/>
                </a:rPr>
                <a:t>Edit Custom Style Mapping</a:t>
              </a:r>
            </a:p>
          </p:txBody>
        </p:sp>
        <p:sp>
          <p:nvSpPr>
            <p:cNvPr id="23562" name="AutoShape 10"/>
            <p:cNvSpPr>
              <a:spLocks/>
            </p:cNvSpPr>
            <p:nvPr/>
          </p:nvSpPr>
          <p:spPr bwMode="auto">
            <a:xfrm rot="16200000" flipH="1">
              <a:off x="3826269" y="3700462"/>
              <a:ext cx="115888" cy="923925"/>
            </a:xfrm>
            <a:prstGeom prst="rightBrace">
              <a:avLst>
                <a:gd name="adj1" fmla="val 66438"/>
                <a:gd name="adj2" fmla="val 50000"/>
              </a:avLst>
            </a:prstGeom>
            <a:noFill/>
            <a:ln w="19080" cap="sq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rgbClr val="FF9900"/>
                </a:buClr>
                <a:buChar char="•"/>
                <a:defRPr sz="2000"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rgbClr val="FF9900"/>
                </a:buClr>
                <a:buChar char="–"/>
                <a:defRPr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rgbClr val="FF9900"/>
                </a:buClr>
                <a:buChar char="•"/>
                <a:defRPr sz="1600"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rgbClr val="FF9900"/>
                </a:buClr>
                <a:buChar char="–"/>
                <a:defRPr sz="1400"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rgbClr val="FF9900"/>
                </a:buClr>
                <a:buChar char="»"/>
                <a:defRPr sz="1400"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9900"/>
                </a:buClr>
                <a:buChar char="»"/>
                <a:defRPr sz="1400"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9900"/>
                </a:buClr>
                <a:buChar char="»"/>
                <a:defRPr sz="1400"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9900"/>
                </a:buClr>
                <a:buChar char="»"/>
                <a:defRPr sz="1400"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9900"/>
                </a:buClr>
                <a:buChar char="»"/>
                <a:defRPr sz="1400"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9pPr>
            </a:lstStyle>
            <a:p>
              <a:pPr>
                <a:spcBef>
                  <a:spcPct val="0"/>
                </a:spcBef>
                <a:buClrTx/>
                <a:buFontTx/>
                <a:buNone/>
              </a:pPr>
              <a:endParaRPr lang="en-US" altLang="en-US" sz="1800" dirty="0"/>
            </a:p>
          </p:txBody>
        </p:sp>
        <p:sp>
          <p:nvSpPr>
            <p:cNvPr id="15" name="AutoShape 11"/>
            <p:cNvSpPr>
              <a:spLocks noChangeArrowheads="1"/>
            </p:cNvSpPr>
            <p:nvPr/>
          </p:nvSpPr>
          <p:spPr bwMode="auto">
            <a:xfrm>
              <a:off x="3312487" y="4338638"/>
              <a:ext cx="1143452" cy="230187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rgbClr val="FFFFFF"/>
                </a:gs>
                <a:gs pos="100000">
                  <a:srgbClr val="EBEBEB"/>
                </a:gs>
              </a:gsLst>
              <a:lin ang="2700000" scaled="1"/>
            </a:gradFill>
            <a:ln>
              <a:noFill/>
            </a:ln>
            <a:effectLst>
              <a:outerShdw blurRad="63500" dist="25456" dir="2700000" algn="ctr" rotWithShape="0">
                <a:srgbClr val="000000">
                  <a:alpha val="75014"/>
                </a:srgbClr>
              </a:outerShdw>
            </a:effectLst>
            <a:extLst/>
          </p:spPr>
          <p:txBody>
            <a:bodyPr lIns="90000" tIns="46800" rIns="90000" bIns="46800" anchor="ctr"/>
            <a:lstStyle/>
            <a:p>
              <a:pPr algn="ctr"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/>
              </a:pPr>
              <a:r>
                <a:rPr lang="en-US" sz="1100" b="1" dirty="0">
                  <a:solidFill>
                    <a:srgbClr val="000000"/>
                  </a:solidFill>
                  <a:ea typeface="ＭＳ Ｐゴシック" charset="0"/>
                  <a:cs typeface="ＭＳ Ｐゴシック" charset="0"/>
                </a:rPr>
                <a:t>Placing options</a:t>
              </a:r>
            </a:p>
          </p:txBody>
        </p:sp>
        <p:sp>
          <p:nvSpPr>
            <p:cNvPr id="23564" name="AutoShape 12"/>
            <p:cNvSpPr>
              <a:spLocks/>
            </p:cNvSpPr>
            <p:nvPr/>
          </p:nvSpPr>
          <p:spPr bwMode="auto">
            <a:xfrm rot="16200000" flipH="1">
              <a:off x="5843404" y="3624104"/>
              <a:ext cx="115888" cy="1097280"/>
            </a:xfrm>
            <a:prstGeom prst="rightBrace">
              <a:avLst>
                <a:gd name="adj1" fmla="val 66438"/>
                <a:gd name="adj2" fmla="val 50000"/>
              </a:avLst>
            </a:prstGeom>
            <a:noFill/>
            <a:ln w="19080" cap="sq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rgbClr val="FF9900"/>
                </a:buClr>
                <a:buChar char="•"/>
                <a:defRPr sz="2000"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rgbClr val="FF9900"/>
                </a:buClr>
                <a:buChar char="–"/>
                <a:defRPr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rgbClr val="FF9900"/>
                </a:buClr>
                <a:buChar char="•"/>
                <a:defRPr sz="1600"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rgbClr val="FF9900"/>
                </a:buClr>
                <a:buChar char="–"/>
                <a:defRPr sz="1400"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rgbClr val="FF9900"/>
                </a:buClr>
                <a:buChar char="»"/>
                <a:defRPr sz="1400"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9900"/>
                </a:buClr>
                <a:buChar char="»"/>
                <a:defRPr sz="1400"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9900"/>
                </a:buClr>
                <a:buChar char="»"/>
                <a:defRPr sz="1400"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9900"/>
                </a:buClr>
                <a:buChar char="»"/>
                <a:defRPr sz="1400"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9900"/>
                </a:buClr>
                <a:buChar char="»"/>
                <a:defRPr sz="1400"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9pPr>
            </a:lstStyle>
            <a:p>
              <a:pPr>
                <a:spcBef>
                  <a:spcPct val="0"/>
                </a:spcBef>
                <a:buClrTx/>
                <a:buFontTx/>
                <a:buNone/>
              </a:pPr>
              <a:endParaRPr lang="en-US" altLang="en-US" sz="1800" dirty="0"/>
            </a:p>
          </p:txBody>
        </p:sp>
        <p:sp>
          <p:nvSpPr>
            <p:cNvPr id="17" name="AutoShape 13"/>
            <p:cNvSpPr>
              <a:spLocks noChangeArrowheads="1"/>
            </p:cNvSpPr>
            <p:nvPr/>
          </p:nvSpPr>
          <p:spPr bwMode="auto">
            <a:xfrm>
              <a:off x="4852826" y="4323458"/>
              <a:ext cx="2193925" cy="230187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rgbClr val="FFFFFF"/>
                </a:gs>
                <a:gs pos="100000">
                  <a:srgbClr val="EBEBEB"/>
                </a:gs>
              </a:gsLst>
              <a:lin ang="2700000" scaled="1"/>
            </a:gradFill>
            <a:ln>
              <a:noFill/>
            </a:ln>
            <a:effectLst>
              <a:outerShdw blurRad="63500" dist="25456" dir="2700000" algn="ctr" rotWithShape="0">
                <a:srgbClr val="000000">
                  <a:alpha val="75014"/>
                </a:srgbClr>
              </a:outerShdw>
            </a:effectLst>
            <a:extLst/>
          </p:spPr>
          <p:txBody>
            <a:bodyPr lIns="90000" tIns="46800" rIns="90000" bIns="46800" anchor="ctr"/>
            <a:lstStyle/>
            <a:p>
              <a:pPr algn="ctr"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/>
              </a:pPr>
              <a:r>
                <a:rPr lang="en-US" sz="1100" b="1" dirty="0">
                  <a:solidFill>
                    <a:srgbClr val="000000"/>
                  </a:solidFill>
                  <a:ea typeface="ＭＳ Ｐゴシック" charset="0"/>
                  <a:cs typeface="ＭＳ Ｐゴシック" charset="0"/>
                </a:rPr>
                <a:t>Move to next/previous image</a:t>
              </a:r>
            </a:p>
          </p:txBody>
        </p:sp>
        <p:sp>
          <p:nvSpPr>
            <p:cNvPr id="23566" name="Line 14"/>
            <p:cNvSpPr>
              <a:spLocks noChangeShapeType="1"/>
            </p:cNvSpPr>
            <p:nvPr/>
          </p:nvSpPr>
          <p:spPr bwMode="auto">
            <a:xfrm>
              <a:off x="8069113" y="4029868"/>
              <a:ext cx="1587" cy="496888"/>
            </a:xfrm>
            <a:prstGeom prst="line">
              <a:avLst/>
            </a:prstGeom>
            <a:noFill/>
            <a:ln w="19080" cap="sq">
              <a:solidFill>
                <a:srgbClr val="000000"/>
              </a:solidFill>
              <a:miter lim="800000"/>
              <a:headEnd type="triangle" w="med" len="med"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9" name="AutoShape 15"/>
            <p:cNvSpPr>
              <a:spLocks noChangeArrowheads="1"/>
            </p:cNvSpPr>
            <p:nvPr/>
          </p:nvSpPr>
          <p:spPr bwMode="auto">
            <a:xfrm>
              <a:off x="7530554" y="4526756"/>
              <a:ext cx="1077117" cy="433387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rgbClr val="FFFFFF"/>
                </a:gs>
                <a:gs pos="100000">
                  <a:srgbClr val="EBEBEB"/>
                </a:gs>
              </a:gsLst>
              <a:lin ang="2700000" scaled="1"/>
            </a:gradFill>
            <a:ln>
              <a:noFill/>
            </a:ln>
            <a:effectLst>
              <a:outerShdw blurRad="63500" dist="25456" dir="2700000" algn="ctr" rotWithShape="0">
                <a:srgbClr val="000000">
                  <a:alpha val="75014"/>
                </a:srgbClr>
              </a:outerShdw>
            </a:effectLst>
            <a:extLst/>
          </p:spPr>
          <p:txBody>
            <a:bodyPr lIns="90000" tIns="46800" rIns="90000" bIns="46800" anchor="ctr"/>
            <a:lstStyle/>
            <a:p>
              <a:pPr algn="ctr"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/>
              </a:pPr>
              <a:r>
                <a:rPr lang="en-US" sz="1100" b="1" dirty="0">
                  <a:solidFill>
                    <a:srgbClr val="000000"/>
                  </a:solidFill>
                  <a:ea typeface="ＭＳ Ｐゴシック" charset="0"/>
                  <a:cs typeface="ＭＳ Ｐゴシック" charset="0"/>
                </a:rPr>
                <a:t>Load conveyor</a:t>
              </a:r>
            </a:p>
          </p:txBody>
        </p:sp>
        <p:sp>
          <p:nvSpPr>
            <p:cNvPr id="20" name="AutoShape 16"/>
            <p:cNvSpPr>
              <a:spLocks noChangeArrowheads="1"/>
            </p:cNvSpPr>
            <p:nvPr/>
          </p:nvSpPr>
          <p:spPr bwMode="auto">
            <a:xfrm>
              <a:off x="1163029" y="2040500"/>
              <a:ext cx="1476375" cy="274637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rgbClr val="FFFFFF"/>
                </a:gs>
                <a:gs pos="100000">
                  <a:srgbClr val="EBEBEB"/>
                </a:gs>
              </a:gsLst>
              <a:lin ang="2700000" scaled="1"/>
            </a:gradFill>
            <a:ln>
              <a:noFill/>
            </a:ln>
            <a:effectLst>
              <a:outerShdw blurRad="63500" dist="25456" dir="2700000" algn="ctr" rotWithShape="0">
                <a:srgbClr val="000000">
                  <a:alpha val="75014"/>
                </a:srgbClr>
              </a:outerShdw>
            </a:effectLst>
            <a:extLst/>
          </p:spPr>
          <p:txBody>
            <a:bodyPr lIns="90000" tIns="46800" rIns="90000" bIns="46800" anchor="ctr"/>
            <a:lstStyle/>
            <a:p>
              <a:pPr algn="ctr"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/>
              </a:pPr>
              <a:r>
                <a:rPr lang="en-US" sz="1100" b="1" dirty="0">
                  <a:solidFill>
                    <a:srgbClr val="000000"/>
                  </a:solidFill>
                  <a:ea typeface="ＭＳ Ｐゴシック" charset="0"/>
                  <a:cs typeface="ＭＳ Ｐゴシック" charset="0"/>
                </a:rPr>
                <a:t>Collected images</a:t>
              </a:r>
            </a:p>
          </p:txBody>
        </p:sp>
        <p:sp>
          <p:nvSpPr>
            <p:cNvPr id="23569" name="AutoShape 17"/>
            <p:cNvSpPr>
              <a:spLocks/>
            </p:cNvSpPr>
            <p:nvPr/>
          </p:nvSpPr>
          <p:spPr bwMode="auto">
            <a:xfrm rot="5400000" flipH="1">
              <a:off x="1783743" y="1610408"/>
              <a:ext cx="234949" cy="1855413"/>
            </a:xfrm>
            <a:prstGeom prst="rightBrace">
              <a:avLst>
                <a:gd name="adj1" fmla="val 130909"/>
                <a:gd name="adj2" fmla="val 50000"/>
              </a:avLst>
            </a:prstGeom>
            <a:noFill/>
            <a:ln w="19080" cap="sq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rgbClr val="FF9900"/>
                </a:buClr>
                <a:buChar char="•"/>
                <a:defRPr sz="2000"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rgbClr val="FF9900"/>
                </a:buClr>
                <a:buChar char="–"/>
                <a:defRPr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rgbClr val="FF9900"/>
                </a:buClr>
                <a:buChar char="•"/>
                <a:defRPr sz="1600"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rgbClr val="FF9900"/>
                </a:buClr>
                <a:buChar char="–"/>
                <a:defRPr sz="1400"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rgbClr val="FF9900"/>
                </a:buClr>
                <a:buChar char="»"/>
                <a:defRPr sz="1400"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9900"/>
                </a:buClr>
                <a:buChar char="»"/>
                <a:defRPr sz="1400"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9900"/>
                </a:buClr>
                <a:buChar char="»"/>
                <a:defRPr sz="1400"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9900"/>
                </a:buClr>
                <a:buChar char="»"/>
                <a:defRPr sz="1400"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9900"/>
                </a:buClr>
                <a:buChar char="»"/>
                <a:defRPr sz="1400"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9pPr>
            </a:lstStyle>
            <a:p>
              <a:pPr>
                <a:spcBef>
                  <a:spcPct val="0"/>
                </a:spcBef>
                <a:buClrTx/>
                <a:buFontTx/>
                <a:buNone/>
              </a:pPr>
              <a:endParaRPr lang="en-US" altLang="en-US" sz="1800" dirty="0"/>
            </a:p>
          </p:txBody>
        </p:sp>
      </p:grpSp>
    </p:spTree>
    <p:extLst>
      <p:ext uri="{BB962C8B-B14F-4D97-AF65-F5344CB8AC3E}">
        <p14:creationId xmlns:p14="http://schemas.microsoft.com/office/powerpoint/2010/main" val="299130591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2400" dirty="0"/>
              <a:t>Link Options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13</a:t>
            </a:fld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F8DF7C4-0F19-4364-A451-1DB8A662798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83830" y="1905000"/>
            <a:ext cx="4776341" cy="36043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505190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2662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Embedded Files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Alternative option to linking external graphics</a:t>
            </a:r>
          </a:p>
          <a:p>
            <a:r>
              <a:rPr lang="en-US" dirty="0"/>
              <a:t>Graphic is actually in the InDesign file</a:t>
            </a:r>
          </a:p>
          <a:p>
            <a:r>
              <a:rPr lang="en-US" dirty="0"/>
              <a:t>Done by selecting the image and using Embed Link from the Links panel menu</a:t>
            </a:r>
          </a:p>
          <a:p>
            <a:r>
              <a:rPr lang="en-US" dirty="0"/>
              <a:t>With embedded graphics, your file will grow in size</a:t>
            </a:r>
          </a:p>
          <a:p>
            <a:r>
              <a:rPr lang="en-US" dirty="0"/>
              <a:t>It also becomes more difficult to edit the graphic</a:t>
            </a:r>
          </a:p>
          <a:p>
            <a:r>
              <a:rPr lang="en-US" dirty="0"/>
              <a:t>Best for smaller and less complex images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993909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2765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Update Link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 notification appears in the Links panel when the link to an object is missing or out of date</a:t>
            </a:r>
          </a:p>
          <a:p>
            <a:r>
              <a:rPr lang="en-US" dirty="0"/>
              <a:t>Identified by the Modified link icon</a:t>
            </a:r>
          </a:p>
          <a:p>
            <a:r>
              <a:rPr lang="en-US" dirty="0"/>
              <a:t>Update All Links from the Links panel menu</a:t>
            </a:r>
          </a:p>
          <a:p>
            <a:r>
              <a:rPr lang="en-US" dirty="0"/>
              <a:t>You can also update the graphic individually, or you can update a single instance of a graphic</a:t>
            </a:r>
          </a:p>
          <a:p>
            <a:r>
              <a:rPr lang="en-US" dirty="0"/>
              <a:t>Updating the parent link will update all links to the modified graphic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82819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296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Relinked Graphics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 some cases, you may want to change the source file that the graphic is linked to</a:t>
            </a:r>
          </a:p>
          <a:p>
            <a:r>
              <a:rPr lang="en-US" dirty="0"/>
              <a:t>Do this by selecting the Relink button</a:t>
            </a:r>
          </a:p>
          <a:p>
            <a:r>
              <a:rPr lang="en-US" dirty="0"/>
              <a:t>From the dialog box, you can browse to the new file to change the link</a:t>
            </a:r>
          </a:p>
        </p:txBody>
      </p:sp>
    </p:spTree>
    <p:extLst>
      <p:ext uri="{BB962C8B-B14F-4D97-AF65-F5344CB8AC3E}">
        <p14:creationId xmlns:p14="http://schemas.microsoft.com/office/powerpoint/2010/main" val="284454416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Metadata and File Attributes</a:t>
            </a:r>
            <a:endParaRPr lang="en-US" altLang="en-US" sz="24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17</a:t>
            </a:fld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F8DF7C4-0F19-4364-A451-1DB8A662798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65657" y="1513460"/>
            <a:ext cx="2412686" cy="45063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69835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05F5B6A-64FA-402D-A148-5079C4A68B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18</a:t>
            </a:fld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3239876-6F9E-4B28-91C8-7BCB056EA06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Linking Content</a:t>
            </a:r>
          </a:p>
        </p:txBody>
      </p:sp>
    </p:spTree>
    <p:extLst>
      <p:ext uri="{BB962C8B-B14F-4D97-AF65-F5344CB8AC3E}">
        <p14:creationId xmlns:p14="http://schemas.microsoft.com/office/powerpoint/2010/main" val="157966025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How can you best take advantage of Alternate Layouts?</a:t>
            </a:r>
          </a:p>
          <a:p>
            <a:r>
              <a:rPr lang="en-US" dirty="0"/>
              <a:t>When would having linked content be advantageous?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Reflective Questions</a:t>
            </a:r>
          </a:p>
        </p:txBody>
      </p:sp>
    </p:spTree>
    <p:extLst>
      <p:ext uri="{BB962C8B-B14F-4D97-AF65-F5344CB8AC3E}">
        <p14:creationId xmlns:p14="http://schemas.microsoft.com/office/powerpoint/2010/main" val="5344583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51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The Page Tool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Select a master page or layout page</a:t>
            </a:r>
          </a:p>
          <a:p>
            <a:r>
              <a:rPr lang="en-US" dirty="0"/>
              <a:t>Change the settings in the Control panel</a:t>
            </a:r>
          </a:p>
          <a:p>
            <a:r>
              <a:rPr lang="en-US" dirty="0"/>
              <a:t>Pages inherit their size from the master page they are based on</a:t>
            </a:r>
          </a:p>
          <a:p>
            <a:r>
              <a:rPr lang="en-US" dirty="0"/>
              <a:t>Size of the layout page can be different from the master</a:t>
            </a:r>
          </a:p>
          <a:p>
            <a:endParaRPr lang="en-US" dirty="0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A94E9C9A-A7F8-46CE-AB89-9F7DA767B31B}"/>
              </a:ext>
            </a:extLst>
          </p:cNvPr>
          <p:cNvGrpSpPr/>
          <p:nvPr/>
        </p:nvGrpSpPr>
        <p:grpSpPr>
          <a:xfrm>
            <a:off x="4190774" y="3124200"/>
            <a:ext cx="1905226" cy="2024494"/>
            <a:chOff x="4114800" y="3124200"/>
            <a:chExt cx="1905226" cy="2024494"/>
          </a:xfrm>
        </p:grpSpPr>
        <p:pic>
          <p:nvPicPr>
            <p:cNvPr id="5124" name="Picture 1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 bwMode="auto">
            <a:xfrm>
              <a:off x="4114800" y="3124200"/>
              <a:ext cx="586808" cy="20244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" name="Line 9">
              <a:extLst>
                <a:ext uri="{FF2B5EF4-FFF2-40B4-BE49-F238E27FC236}">
                  <a16:creationId xmlns:a16="http://schemas.microsoft.com/office/drawing/2014/main" id="{B12E0CF1-C898-4EDA-8EED-FFFEC1D8BCA4}"/>
                </a:ext>
              </a:extLst>
            </p:cNvPr>
            <p:cNvSpPr>
              <a:spLocks noChangeShapeType="1"/>
            </p:cNvSpPr>
            <p:nvPr/>
          </p:nvSpPr>
          <p:spPr bwMode="auto">
            <a:xfrm rot="-5400000">
              <a:off x="4976019" y="3809108"/>
              <a:ext cx="0" cy="808037"/>
            </a:xfrm>
            <a:prstGeom prst="line">
              <a:avLst/>
            </a:prstGeom>
            <a:noFill/>
            <a:ln w="19080" cap="sq">
              <a:solidFill>
                <a:srgbClr val="000000"/>
              </a:solidFill>
              <a:miter lim="800000"/>
              <a:headEnd type="triangle" w="med" len="med"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" name="AutoShape 16">
              <a:extLst>
                <a:ext uri="{FF2B5EF4-FFF2-40B4-BE49-F238E27FC236}">
                  <a16:creationId xmlns:a16="http://schemas.microsoft.com/office/drawing/2014/main" id="{74AC4AB9-4384-453F-83AB-192C3645ED2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99263" y="4061299"/>
              <a:ext cx="1020763" cy="284799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rgbClr val="FFFFFF"/>
                </a:gs>
                <a:gs pos="100000">
                  <a:srgbClr val="EBEBEB"/>
                </a:gs>
              </a:gsLst>
              <a:lin ang="2700000" scaled="1"/>
            </a:gradFill>
            <a:ln>
              <a:noFill/>
            </a:ln>
            <a:effectLst>
              <a:outerShdw blurRad="63500" dist="25456" dir="2700000" algn="ctr" rotWithShape="0">
                <a:srgbClr val="000000">
                  <a:alpha val="75014"/>
                </a:srgbClr>
              </a:outerShdw>
            </a:effectLst>
            <a:extLst/>
          </p:spPr>
          <p:txBody>
            <a:bodyPr lIns="90000" tIns="46800" rIns="90000" bIns="46800" anchor="ctr"/>
            <a:lstStyle/>
            <a:p>
              <a:pPr algn="ctr"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/>
              </a:pPr>
              <a:r>
                <a:rPr lang="en-US" sz="1100" b="1" dirty="0">
                  <a:solidFill>
                    <a:srgbClr val="000000"/>
                  </a:solidFill>
                  <a:ea typeface="ＭＳ Ｐゴシック" charset="0"/>
                  <a:cs typeface="ＭＳ Ｐゴシック" charset="0"/>
                </a:rPr>
                <a:t>Page Tool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2666760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2400" dirty="0"/>
              <a:t>The Pages Panel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3</a:t>
            </a:fld>
            <a:endParaRPr lang="en-US" dirty="0"/>
          </a:p>
        </p:txBody>
      </p:sp>
      <p:grpSp>
        <p:nvGrpSpPr>
          <p:cNvPr id="3" name="Group 2"/>
          <p:cNvGrpSpPr/>
          <p:nvPr/>
        </p:nvGrpSpPr>
        <p:grpSpPr>
          <a:xfrm>
            <a:off x="1082901" y="1476779"/>
            <a:ext cx="6978198" cy="4708380"/>
            <a:chOff x="952953" y="1563039"/>
            <a:chExt cx="6978198" cy="4708380"/>
          </a:xfrm>
        </p:grpSpPr>
        <p:pic>
          <p:nvPicPr>
            <p:cNvPr id="7172" name="Picture 1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 bwMode="auto">
            <a:xfrm>
              <a:off x="3048001" y="1563039"/>
              <a:ext cx="2894466" cy="39589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7173" name="Group 3"/>
            <p:cNvGrpSpPr>
              <a:grpSpLocks/>
            </p:cNvGrpSpPr>
            <p:nvPr/>
          </p:nvGrpSpPr>
          <p:grpSpPr bwMode="auto">
            <a:xfrm>
              <a:off x="4473576" y="5356224"/>
              <a:ext cx="404812" cy="407988"/>
              <a:chOff x="2273" y="2918"/>
              <a:chExt cx="255" cy="257"/>
            </a:xfrm>
          </p:grpSpPr>
          <p:sp>
            <p:nvSpPr>
              <p:cNvPr id="7185" name="Line 4"/>
              <p:cNvSpPr>
                <a:spLocks noChangeShapeType="1"/>
              </p:cNvSpPr>
              <p:nvPr/>
            </p:nvSpPr>
            <p:spPr bwMode="auto">
              <a:xfrm>
                <a:off x="2273" y="3175"/>
                <a:ext cx="255" cy="0"/>
              </a:xfrm>
              <a:prstGeom prst="line">
                <a:avLst/>
              </a:prstGeom>
              <a:noFill/>
              <a:ln w="19080" cap="sq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186" name="Line 5"/>
              <p:cNvSpPr>
                <a:spLocks noChangeShapeType="1"/>
              </p:cNvSpPr>
              <p:nvPr/>
            </p:nvSpPr>
            <p:spPr bwMode="auto">
              <a:xfrm>
                <a:off x="2528" y="2918"/>
                <a:ext cx="0" cy="255"/>
              </a:xfrm>
              <a:prstGeom prst="line">
                <a:avLst/>
              </a:prstGeom>
              <a:noFill/>
              <a:ln w="19080" cap="sq">
                <a:solidFill>
                  <a:srgbClr val="000000"/>
                </a:solidFill>
                <a:miter lim="800000"/>
                <a:headEnd type="triangle" w="med" len="med"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8" name="AutoShape 6"/>
            <p:cNvSpPr>
              <a:spLocks noChangeArrowheads="1"/>
            </p:cNvSpPr>
            <p:nvPr/>
          </p:nvSpPr>
          <p:spPr bwMode="auto">
            <a:xfrm>
              <a:off x="2995695" y="5603172"/>
              <a:ext cx="1476375" cy="274638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rgbClr val="FFFFFF"/>
                </a:gs>
                <a:gs pos="100000">
                  <a:srgbClr val="EBEBEB"/>
                </a:gs>
              </a:gsLst>
              <a:lin ang="2700000" scaled="1"/>
            </a:gradFill>
            <a:ln>
              <a:noFill/>
            </a:ln>
            <a:effectLst>
              <a:outerShdw blurRad="63500" dist="25456" dir="2700000" algn="ctr" rotWithShape="0">
                <a:srgbClr val="000000">
                  <a:alpha val="75014"/>
                </a:srgbClr>
              </a:outerShdw>
            </a:effectLst>
            <a:extLst/>
          </p:spPr>
          <p:txBody>
            <a:bodyPr lIns="90000" tIns="46800" rIns="90000" bIns="46800" anchor="ctr"/>
            <a:lstStyle/>
            <a:p>
              <a:pPr algn="ctr"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/>
              </a:pPr>
              <a:r>
                <a:rPr lang="en-US" sz="1100" b="1" dirty="0">
                  <a:solidFill>
                    <a:srgbClr val="000000"/>
                  </a:solidFill>
                  <a:ea typeface="ＭＳ Ｐゴシック" charset="0"/>
                  <a:cs typeface="ＭＳ Ｐゴシック" charset="0"/>
                </a:rPr>
                <a:t>Edit page size</a:t>
              </a:r>
            </a:p>
          </p:txBody>
        </p:sp>
        <p:grpSp>
          <p:nvGrpSpPr>
            <p:cNvPr id="7175" name="Group 7"/>
            <p:cNvGrpSpPr>
              <a:grpSpLocks/>
            </p:cNvGrpSpPr>
            <p:nvPr/>
          </p:nvGrpSpPr>
          <p:grpSpPr bwMode="auto">
            <a:xfrm>
              <a:off x="4848226" y="5345112"/>
              <a:ext cx="404812" cy="811213"/>
              <a:chOff x="2533" y="2927"/>
              <a:chExt cx="255" cy="511"/>
            </a:xfrm>
          </p:grpSpPr>
          <p:sp>
            <p:nvSpPr>
              <p:cNvPr id="7183" name="Line 8"/>
              <p:cNvSpPr>
                <a:spLocks noChangeShapeType="1"/>
              </p:cNvSpPr>
              <p:nvPr/>
            </p:nvSpPr>
            <p:spPr bwMode="auto">
              <a:xfrm>
                <a:off x="2533" y="3438"/>
                <a:ext cx="255" cy="0"/>
              </a:xfrm>
              <a:prstGeom prst="line">
                <a:avLst/>
              </a:prstGeom>
              <a:noFill/>
              <a:ln w="19080" cap="sq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184" name="Line 9"/>
              <p:cNvSpPr>
                <a:spLocks noChangeShapeType="1"/>
              </p:cNvSpPr>
              <p:nvPr/>
            </p:nvSpPr>
            <p:spPr bwMode="auto">
              <a:xfrm>
                <a:off x="2788" y="2927"/>
                <a:ext cx="0" cy="509"/>
              </a:xfrm>
              <a:prstGeom prst="line">
                <a:avLst/>
              </a:prstGeom>
              <a:noFill/>
              <a:ln w="19080" cap="sq">
                <a:solidFill>
                  <a:srgbClr val="000000"/>
                </a:solidFill>
                <a:miter lim="800000"/>
                <a:headEnd type="triangle" w="med" len="med"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12" name="AutoShape 10"/>
            <p:cNvSpPr>
              <a:spLocks noChangeArrowheads="1"/>
            </p:cNvSpPr>
            <p:nvPr/>
          </p:nvSpPr>
          <p:spPr bwMode="auto">
            <a:xfrm>
              <a:off x="3370590" y="5996782"/>
              <a:ext cx="1476375" cy="274637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rgbClr val="FFFFFF"/>
                </a:gs>
                <a:gs pos="100000">
                  <a:srgbClr val="EBEBEB"/>
                </a:gs>
              </a:gsLst>
              <a:lin ang="2700000" scaled="1"/>
            </a:gradFill>
            <a:ln>
              <a:noFill/>
            </a:ln>
            <a:effectLst>
              <a:outerShdw blurRad="63500" dist="25456" dir="2700000" algn="ctr" rotWithShape="0">
                <a:srgbClr val="000000">
                  <a:alpha val="75014"/>
                </a:srgbClr>
              </a:outerShdw>
            </a:effectLst>
            <a:extLst/>
          </p:spPr>
          <p:txBody>
            <a:bodyPr lIns="90000" tIns="46800" rIns="90000" bIns="46800" anchor="ctr"/>
            <a:lstStyle/>
            <a:p>
              <a:pPr algn="ctr"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/>
              </a:pPr>
              <a:r>
                <a:rPr lang="en-US" sz="1100" b="1" dirty="0">
                  <a:solidFill>
                    <a:srgbClr val="000000"/>
                  </a:solidFill>
                  <a:ea typeface="ＭＳ Ｐゴシック" charset="0"/>
                  <a:cs typeface="ＭＳ Ｐゴシック" charset="0"/>
                </a:rPr>
                <a:t>Create new page</a:t>
              </a:r>
            </a:p>
          </p:txBody>
        </p:sp>
        <p:sp>
          <p:nvSpPr>
            <p:cNvPr id="7177" name="Line 12"/>
            <p:cNvSpPr>
              <a:spLocks noChangeShapeType="1"/>
            </p:cNvSpPr>
            <p:nvPr/>
          </p:nvSpPr>
          <p:spPr bwMode="auto">
            <a:xfrm flipV="1">
              <a:off x="5688015" y="5275004"/>
              <a:ext cx="712786" cy="0"/>
            </a:xfrm>
            <a:prstGeom prst="line">
              <a:avLst/>
            </a:prstGeom>
            <a:noFill/>
            <a:ln w="19080" cap="sq">
              <a:solidFill>
                <a:srgbClr val="000000"/>
              </a:solidFill>
              <a:miter lim="800000"/>
              <a:headEnd type="triangle" w="med" len="med"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4" name="AutoShape 13"/>
            <p:cNvSpPr>
              <a:spLocks noChangeArrowheads="1"/>
            </p:cNvSpPr>
            <p:nvPr/>
          </p:nvSpPr>
          <p:spPr bwMode="auto">
            <a:xfrm>
              <a:off x="6235701" y="5130542"/>
              <a:ext cx="1695450" cy="274638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rgbClr val="FFFFFF"/>
                </a:gs>
                <a:gs pos="100000">
                  <a:srgbClr val="EBEBEB"/>
                </a:gs>
              </a:gsLst>
              <a:lin ang="2700000" scaled="1"/>
            </a:gradFill>
            <a:ln>
              <a:noFill/>
            </a:ln>
            <a:effectLst>
              <a:outerShdw blurRad="63500" dist="25456" dir="2700000" algn="ctr" rotWithShape="0">
                <a:srgbClr val="000000">
                  <a:alpha val="75014"/>
                </a:srgbClr>
              </a:outerShdw>
            </a:effectLst>
            <a:extLst/>
          </p:spPr>
          <p:txBody>
            <a:bodyPr lIns="90000" tIns="46800" rIns="90000" bIns="46800" anchor="ctr"/>
            <a:lstStyle/>
            <a:p>
              <a:pPr algn="ctr"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/>
              </a:pPr>
              <a:r>
                <a:rPr lang="en-US" sz="1100" b="1" dirty="0">
                  <a:solidFill>
                    <a:srgbClr val="000000"/>
                  </a:solidFill>
                  <a:ea typeface="ＭＳ Ｐゴシック" charset="0"/>
                  <a:cs typeface="ＭＳ Ｐゴシック" charset="0"/>
                </a:rPr>
                <a:t>Delete selected pages</a:t>
              </a:r>
            </a:p>
          </p:txBody>
        </p:sp>
        <p:sp>
          <p:nvSpPr>
            <p:cNvPr id="7179" name="AutoShape 14"/>
            <p:cNvSpPr>
              <a:spLocks/>
            </p:cNvSpPr>
            <p:nvPr/>
          </p:nvSpPr>
          <p:spPr bwMode="auto">
            <a:xfrm flipH="1">
              <a:off x="2754312" y="3060456"/>
              <a:ext cx="231775" cy="2093496"/>
            </a:xfrm>
            <a:prstGeom prst="rightBrace">
              <a:avLst>
                <a:gd name="adj1" fmla="val 65806"/>
                <a:gd name="adj2" fmla="val 50000"/>
              </a:avLst>
            </a:prstGeom>
            <a:noFill/>
            <a:ln w="19080" cap="sq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rgbClr val="FF9900"/>
                </a:buClr>
                <a:buChar char="•"/>
                <a:defRPr sz="2000"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rgbClr val="FF9900"/>
                </a:buClr>
                <a:buChar char="–"/>
                <a:defRPr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rgbClr val="FF9900"/>
                </a:buClr>
                <a:buChar char="•"/>
                <a:defRPr sz="1600"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rgbClr val="FF9900"/>
                </a:buClr>
                <a:buChar char="–"/>
                <a:defRPr sz="1400"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rgbClr val="FF9900"/>
                </a:buClr>
                <a:buChar char="»"/>
                <a:defRPr sz="1400"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9900"/>
                </a:buClr>
                <a:buChar char="»"/>
                <a:defRPr sz="1400"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9900"/>
                </a:buClr>
                <a:buChar char="»"/>
                <a:defRPr sz="1400"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9900"/>
                </a:buClr>
                <a:buChar char="»"/>
                <a:defRPr sz="1400"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9900"/>
                </a:buClr>
                <a:buChar char="»"/>
                <a:defRPr sz="1400"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9pPr>
            </a:lstStyle>
            <a:p>
              <a:pPr>
                <a:spcBef>
                  <a:spcPct val="0"/>
                </a:spcBef>
                <a:buClrTx/>
                <a:buFontTx/>
                <a:buNone/>
              </a:pPr>
              <a:endParaRPr lang="en-US" altLang="en-US" sz="1800" dirty="0"/>
            </a:p>
          </p:txBody>
        </p:sp>
        <p:sp>
          <p:nvSpPr>
            <p:cNvPr id="7180" name="AutoShape 15"/>
            <p:cNvSpPr>
              <a:spLocks/>
            </p:cNvSpPr>
            <p:nvPr/>
          </p:nvSpPr>
          <p:spPr bwMode="auto">
            <a:xfrm>
              <a:off x="6019801" y="1909283"/>
              <a:ext cx="152400" cy="685800"/>
            </a:xfrm>
            <a:prstGeom prst="rightBrace">
              <a:avLst>
                <a:gd name="adj1" fmla="val 65644"/>
                <a:gd name="adj2" fmla="val 50000"/>
              </a:avLst>
            </a:prstGeom>
            <a:noFill/>
            <a:ln w="19080" cap="sq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rgbClr val="FF9900"/>
                </a:buClr>
                <a:buChar char="•"/>
                <a:defRPr sz="2000"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rgbClr val="FF9900"/>
                </a:buClr>
                <a:buChar char="–"/>
                <a:defRPr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rgbClr val="FF9900"/>
                </a:buClr>
                <a:buChar char="•"/>
                <a:defRPr sz="1600"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rgbClr val="FF9900"/>
                </a:buClr>
                <a:buChar char="–"/>
                <a:defRPr sz="1400"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rgbClr val="FF9900"/>
                </a:buClr>
                <a:buChar char="»"/>
                <a:defRPr sz="1400"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9900"/>
                </a:buClr>
                <a:buChar char="»"/>
                <a:defRPr sz="1400"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9900"/>
                </a:buClr>
                <a:buChar char="»"/>
                <a:defRPr sz="1400"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9900"/>
                </a:buClr>
                <a:buChar char="»"/>
                <a:defRPr sz="1400"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9900"/>
                </a:buClr>
                <a:buChar char="»"/>
                <a:defRPr sz="1400"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9pPr>
            </a:lstStyle>
            <a:p>
              <a:pPr>
                <a:spcBef>
                  <a:spcPct val="0"/>
                </a:spcBef>
                <a:buClrTx/>
                <a:buFontTx/>
                <a:buNone/>
              </a:pPr>
              <a:endParaRPr lang="en-US" altLang="en-US" sz="1800" dirty="0"/>
            </a:p>
          </p:txBody>
        </p:sp>
        <p:sp>
          <p:nvSpPr>
            <p:cNvPr id="17" name="AutoShape 16"/>
            <p:cNvSpPr>
              <a:spLocks noChangeArrowheads="1"/>
            </p:cNvSpPr>
            <p:nvPr/>
          </p:nvSpPr>
          <p:spPr bwMode="auto">
            <a:xfrm>
              <a:off x="6249535" y="2123754"/>
              <a:ext cx="1446212" cy="211138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rgbClr val="FFFFFF"/>
                </a:gs>
                <a:gs pos="100000">
                  <a:srgbClr val="EBEBEB"/>
                </a:gs>
              </a:gsLst>
              <a:lin ang="2700000" scaled="1"/>
            </a:gradFill>
            <a:ln>
              <a:noFill/>
            </a:ln>
            <a:effectLst>
              <a:outerShdw blurRad="63500" dist="25456" dir="2700000" algn="ctr" rotWithShape="0">
                <a:srgbClr val="000000">
                  <a:alpha val="75014"/>
                </a:srgbClr>
              </a:outerShdw>
            </a:effectLst>
            <a:extLst/>
          </p:spPr>
          <p:txBody>
            <a:bodyPr lIns="90000" tIns="46800" rIns="90000" bIns="46800" anchor="ctr"/>
            <a:lstStyle/>
            <a:p>
              <a:pPr algn="ctr"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/>
              </a:pPr>
              <a:r>
                <a:rPr lang="en-US" sz="1100" b="1" dirty="0">
                  <a:solidFill>
                    <a:srgbClr val="000000"/>
                  </a:solidFill>
                  <a:ea typeface="ＭＳ Ｐゴシック" charset="0"/>
                  <a:cs typeface="ＭＳ Ｐゴシック" charset="0"/>
                </a:rPr>
                <a:t>Master pages</a:t>
              </a:r>
            </a:p>
          </p:txBody>
        </p:sp>
        <p:sp>
          <p:nvSpPr>
            <p:cNvPr id="18" name="AutoShape 17"/>
            <p:cNvSpPr>
              <a:spLocks noChangeArrowheads="1"/>
            </p:cNvSpPr>
            <p:nvPr/>
          </p:nvSpPr>
          <p:spPr bwMode="auto">
            <a:xfrm>
              <a:off x="952953" y="3969885"/>
              <a:ext cx="1724025" cy="274638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rgbClr val="FFFFFF"/>
                </a:gs>
                <a:gs pos="100000">
                  <a:srgbClr val="EBEBEB"/>
                </a:gs>
              </a:gsLst>
              <a:lin ang="2700000" scaled="1"/>
            </a:gradFill>
            <a:ln>
              <a:noFill/>
            </a:ln>
            <a:effectLst>
              <a:outerShdw blurRad="63500" dist="25456" dir="2700000" algn="ctr" rotWithShape="0">
                <a:srgbClr val="000000">
                  <a:alpha val="75014"/>
                </a:srgbClr>
              </a:outerShdw>
            </a:effectLst>
            <a:extLst/>
          </p:spPr>
          <p:txBody>
            <a:bodyPr lIns="90000" tIns="46800" rIns="90000" bIns="46800" anchor="ctr"/>
            <a:lstStyle/>
            <a:p>
              <a:pPr algn="ctr"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/>
              </a:pPr>
              <a:r>
                <a:rPr lang="en-US" sz="1100" b="1" dirty="0">
                  <a:solidFill>
                    <a:srgbClr val="000000"/>
                  </a:solidFill>
                  <a:ea typeface="ＭＳ Ｐゴシック" charset="0"/>
                  <a:cs typeface="ＭＳ Ｐゴシック" charset="0"/>
                </a:rPr>
                <a:t>Document pages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7391575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921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Liquid Layouts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Allow you to design content for multiple page sizes, orientations, or devices</a:t>
            </a:r>
          </a:p>
          <a:p>
            <a:r>
              <a:rPr lang="en-US" dirty="0"/>
              <a:t>Apply rules to determine how objects on a page are adapted</a:t>
            </a:r>
          </a:p>
          <a:p>
            <a:r>
              <a:rPr lang="en-US" dirty="0"/>
              <a:t>Apply different rules to different pages</a:t>
            </a:r>
          </a:p>
          <a:p>
            <a:r>
              <a:rPr lang="en-US" dirty="0"/>
              <a:t>Liquid Layout is a general term that covers a set of specific layout rules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93438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2400" dirty="0"/>
              <a:t>Liquid Page Rules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5</a:t>
            </a:fld>
            <a:endParaRPr lang="en-US" dirty="0"/>
          </a:p>
        </p:txBody>
      </p:sp>
      <p:graphicFrame>
        <p:nvGraphicFramePr>
          <p:cNvPr id="5" name="Group 2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81090815"/>
              </p:ext>
            </p:extLst>
          </p:nvPr>
        </p:nvGraphicFramePr>
        <p:xfrm>
          <a:off x="952500" y="2590800"/>
          <a:ext cx="7239000" cy="1874416"/>
        </p:xfrm>
        <a:graphic>
          <a:graphicData uri="http://schemas.openxmlformats.org/drawingml/2006/table">
            <a:tbl>
              <a:tblPr/>
              <a:tblGrid>
                <a:gridCol w="1676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5626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5720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/>
                          <a:cs typeface="Calibri"/>
                        </a:rPr>
                        <a:t>Rule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9DDC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Description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9DD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10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S PGothic" panose="020B0600070205080204" pitchFamily="34" charset="-128"/>
                        </a:rPr>
                        <a:t>Scale</a:t>
                      </a:r>
                    </a:p>
                  </a:txBody>
                  <a:tcPr marT="45694" marB="45694"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S PGothic" panose="020B0600070205080204" pitchFamily="34" charset="-128"/>
                        </a:rPr>
                        <a:t>All content on the page is treated as a group, and as the page resizes, all elements scale in proportion.</a:t>
                      </a:r>
                    </a:p>
                  </a:txBody>
                  <a:tcPr marT="45694" marB="45694"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10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S PGothic" panose="020B0600070205080204" pitchFamily="34" charset="-128"/>
                        </a:rPr>
                        <a:t>Object-based </a:t>
                      </a:r>
                    </a:p>
                  </a:txBody>
                  <a:tcPr marT="45694" marB="45694"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S PGothic" panose="020B0600070205080204" pitchFamily="34" charset="-128"/>
                        </a:rPr>
                        <a:t>You specify liquid behavior for size and location relative to the page edge for each object, either fixed or relative.</a:t>
                      </a:r>
                    </a:p>
                  </a:txBody>
                  <a:tcPr marT="45694" marB="45694"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10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S PGothic" panose="020B0600070205080204" pitchFamily="34" charset="-128"/>
                        </a:rPr>
                        <a:t>Guide-based</a:t>
                      </a:r>
                    </a:p>
                  </a:txBody>
                  <a:tcPr marT="45694" marB="45694"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9900"/>
                        </a:buClr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defRPr sz="1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S PGothic" panose="020B0600070205080204" pitchFamily="34" charset="-128"/>
                        </a:rPr>
                        <a:t>Guides define a straight line across the page where content can adapt.</a:t>
                      </a:r>
                    </a:p>
                  </a:txBody>
                  <a:tcPr marT="45694" marB="45694"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222720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2400" dirty="0"/>
              <a:t>Pinning and Locking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6</a:t>
            </a:fld>
            <a:endParaRPr lang="en-US" dirty="0"/>
          </a:p>
        </p:txBody>
      </p:sp>
      <p:pic>
        <p:nvPicPr>
          <p:cNvPr id="13315" name="Picture 1" descr="C:\Documents and Settings\tmurphy.LOGOPS\My Documents\+LO\092022\ov1-3.png"/>
          <p:cNvPicPr>
            <a:picLocks noChangeAspect="1"/>
          </p:cNvPicPr>
          <p:nvPr/>
        </p:nvPicPr>
        <p:blipFill>
          <a:blip r:embed="rId3" r:link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2320400"/>
            <a:ext cx="4457700" cy="2432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16" name="Line 9"/>
          <p:cNvSpPr>
            <a:spLocks noChangeShapeType="1"/>
          </p:cNvSpPr>
          <p:nvPr/>
        </p:nvSpPr>
        <p:spPr bwMode="auto">
          <a:xfrm rot="-5400000">
            <a:off x="6452394" y="3146693"/>
            <a:ext cx="0" cy="808037"/>
          </a:xfrm>
          <a:prstGeom prst="line">
            <a:avLst/>
          </a:prstGeom>
          <a:noFill/>
          <a:ln w="19080" cap="sq">
            <a:solidFill>
              <a:srgbClr val="000000"/>
            </a:solidFill>
            <a:miter lim="800000"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13317" name="Line 11"/>
          <p:cNvSpPr>
            <a:spLocks noChangeShapeType="1"/>
          </p:cNvSpPr>
          <p:nvPr/>
        </p:nvSpPr>
        <p:spPr bwMode="auto">
          <a:xfrm>
            <a:off x="3187700" y="4955650"/>
            <a:ext cx="406400" cy="1587"/>
          </a:xfrm>
          <a:prstGeom prst="line">
            <a:avLst/>
          </a:prstGeom>
          <a:noFill/>
          <a:ln w="19080" cap="sq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13318" name="Line 12"/>
          <p:cNvSpPr>
            <a:spLocks noChangeShapeType="1"/>
          </p:cNvSpPr>
          <p:nvPr/>
        </p:nvSpPr>
        <p:spPr bwMode="auto">
          <a:xfrm>
            <a:off x="3592512" y="4444475"/>
            <a:ext cx="0" cy="512762"/>
          </a:xfrm>
          <a:prstGeom prst="line">
            <a:avLst/>
          </a:prstGeom>
          <a:noFill/>
          <a:ln w="19080" cap="sq">
            <a:solidFill>
              <a:srgbClr val="000000"/>
            </a:solidFill>
            <a:miter lim="800000"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9" name="AutoShape 13"/>
          <p:cNvSpPr>
            <a:spLocks noChangeArrowheads="1"/>
          </p:cNvSpPr>
          <p:nvPr/>
        </p:nvSpPr>
        <p:spPr bwMode="auto">
          <a:xfrm>
            <a:off x="1179512" y="4795312"/>
            <a:ext cx="2006600" cy="274638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FFFFFF"/>
              </a:gs>
              <a:gs pos="100000">
                <a:srgbClr val="EBEBEB"/>
              </a:gs>
            </a:gsLst>
            <a:lin ang="2700000" scaled="1"/>
          </a:gradFill>
          <a:ln>
            <a:noFill/>
          </a:ln>
          <a:effectLst>
            <a:outerShdw blurRad="63500" dist="25456" dir="2700000" algn="ctr" rotWithShape="0">
              <a:srgbClr val="000000">
                <a:alpha val="75014"/>
              </a:srgbClr>
            </a:outerShdw>
          </a:effectLst>
          <a:extLst/>
        </p:spPr>
        <p:txBody>
          <a:bodyPr lIns="90000" tIns="46800" rIns="90000" bIns="46800" anchor="ctr"/>
          <a:lstStyle/>
          <a:p>
            <a:pPr algn="ctr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/>
            </a:pPr>
            <a:r>
              <a:rPr lang="en-US" sz="1100" b="1" dirty="0">
                <a:solidFill>
                  <a:srgbClr val="000000"/>
                </a:solidFill>
                <a:ea typeface="ＭＳ Ｐゴシック" charset="0"/>
                <a:cs typeface="ＭＳ Ｐゴシック" charset="0"/>
              </a:rPr>
              <a:t>Object height is locked</a:t>
            </a:r>
          </a:p>
        </p:txBody>
      </p:sp>
      <p:sp>
        <p:nvSpPr>
          <p:cNvPr id="10" name="AutoShape 16"/>
          <p:cNvSpPr>
            <a:spLocks noChangeArrowheads="1"/>
          </p:cNvSpPr>
          <p:nvPr/>
        </p:nvSpPr>
        <p:spPr bwMode="auto">
          <a:xfrm>
            <a:off x="6399212" y="3309412"/>
            <a:ext cx="1724025" cy="481013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FFFFFF"/>
              </a:gs>
              <a:gs pos="100000">
                <a:srgbClr val="EBEBEB"/>
              </a:gs>
            </a:gsLst>
            <a:lin ang="2700000" scaled="1"/>
          </a:gradFill>
          <a:ln>
            <a:noFill/>
          </a:ln>
          <a:effectLst>
            <a:outerShdw blurRad="63500" dist="25456" dir="2700000" algn="ctr" rotWithShape="0">
              <a:srgbClr val="000000">
                <a:alpha val="75014"/>
              </a:srgbClr>
            </a:outerShdw>
          </a:effectLst>
          <a:extLst/>
        </p:spPr>
        <p:txBody>
          <a:bodyPr lIns="90000" tIns="46800" rIns="90000" bIns="46800" anchor="ctr"/>
          <a:lstStyle/>
          <a:p>
            <a:pPr algn="ctr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/>
            </a:pPr>
            <a:r>
              <a:rPr lang="en-US" sz="1100" b="1" dirty="0">
                <a:solidFill>
                  <a:srgbClr val="000000"/>
                </a:solidFill>
                <a:ea typeface="ＭＳ Ｐゴシック" charset="0"/>
                <a:cs typeface="ＭＳ Ｐゴシック" charset="0"/>
              </a:rPr>
              <a:t>Object is pinned to the right page edge</a:t>
            </a:r>
          </a:p>
        </p:txBody>
      </p:sp>
    </p:spTree>
    <p:extLst>
      <p:ext uri="{BB962C8B-B14F-4D97-AF65-F5344CB8AC3E}">
        <p14:creationId xmlns:p14="http://schemas.microsoft.com/office/powerpoint/2010/main" val="115706078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2400" dirty="0"/>
              <a:t>The Liquid Layout Panel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7</a:t>
            </a:fld>
            <a:endParaRPr lang="en-US" dirty="0"/>
          </a:p>
        </p:txBody>
      </p:sp>
      <p:pic>
        <p:nvPicPr>
          <p:cNvPr id="15363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2862935" y="1752600"/>
            <a:ext cx="3418131" cy="4039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8071913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2400" dirty="0"/>
              <a:t>Alternate Layouts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8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522F1D3-7BD4-488A-8804-629A54D8D77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200" y="1447800"/>
            <a:ext cx="8991600" cy="48612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804444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2400" dirty="0"/>
              <a:t>The Create Alternate Layout Dialog Box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9</a:t>
            </a:fld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A2A5658-A3F3-4963-AB59-B2525658A0F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68846" y="1600200"/>
            <a:ext cx="3806309" cy="43258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5080101"/>
      </p:ext>
    </p:extLst>
  </p:cSld>
  <p:clrMapOvr>
    <a:masterClrMapping/>
  </p:clrMapOvr>
</p:sld>
</file>

<file path=ppt/theme/theme1.xml><?xml version="1.0" encoding="utf-8"?>
<a:theme xmlns:a="http://schemas.openxmlformats.org/drawingml/2006/main" name="1_LO Choice">
  <a:themeElements>
    <a:clrScheme name="LO">
      <a:dk1>
        <a:sysClr val="windowText" lastClr="000000"/>
      </a:dk1>
      <a:lt1>
        <a:sysClr val="window" lastClr="FFFFFF"/>
      </a:lt1>
      <a:dk2>
        <a:srgbClr val="000000"/>
      </a:dk2>
      <a:lt2>
        <a:srgbClr val="FFFFFF"/>
      </a:lt2>
      <a:accent1>
        <a:srgbClr val="009DDC"/>
      </a:accent1>
      <a:accent2>
        <a:srgbClr val="1D76BB"/>
      </a:accent2>
      <a:accent3>
        <a:srgbClr val="B2D237"/>
      </a:accent3>
      <a:accent4>
        <a:srgbClr val="1D3764"/>
      </a:accent4>
      <a:accent5>
        <a:srgbClr val="972883"/>
      </a:accent5>
      <a:accent6>
        <a:srgbClr val="5F1F5A"/>
      </a:accent6>
      <a:hlink>
        <a:srgbClr val="009DDC"/>
      </a:hlink>
      <a:folHlink>
        <a:srgbClr val="009DDC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 w="28575" cap="flat" cmpd="sng" algn="ctr">
          <a:solidFill>
            <a:srgbClr val="FF0000"/>
          </a:solidFill>
          <a:prstDash val="solid"/>
        </a:ln>
        <a:effectLst/>
      </a:spPr>
      <a:bodyPr rtlCol="0" anchor="ctr"/>
      <a:lstStyle>
        <a:defPPr algn="ctr" defTabSz="914400">
          <a:defRPr sz="1100" b="1" kern="0" dirty="0" err="1" smtClean="0">
            <a:solidFill>
              <a:srgbClr val="FF0000"/>
            </a:solidFill>
            <a:latin typeface="Arial"/>
          </a:defRPr>
        </a:defPPr>
      </a:lstStyle>
    </a:spDef>
    <a:lnDef>
      <a:spPr>
        <a:ln w="19050">
          <a:solidFill>
            <a:schemeClr val="tx1"/>
          </a:solidFill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resentation2" id="{76BD36C8-305F-4882-A7F2-4FEC1771BF9B}" vid="{8C8C92D2-93BC-4A65-94B1-661E8020A02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338</TotalTime>
  <Words>474</Words>
  <Application>Microsoft Office PowerPoint</Application>
  <PresentationFormat>On-screen Show (4:3)</PresentationFormat>
  <Paragraphs>101</Paragraphs>
  <Slides>19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3" baseType="lpstr">
      <vt:lpstr>Arial</vt:lpstr>
      <vt:lpstr>Calibri</vt:lpstr>
      <vt:lpstr>Myriad Pro</vt:lpstr>
      <vt:lpstr>1_LO Choice</vt:lpstr>
      <vt:lpstr>Preparing Documents for Multiple Formats</vt:lpstr>
      <vt:lpstr>The Page Tool</vt:lpstr>
      <vt:lpstr>The Pages Panel</vt:lpstr>
      <vt:lpstr>Liquid Layouts</vt:lpstr>
      <vt:lpstr>Liquid Page Rules</vt:lpstr>
      <vt:lpstr>Pinning and Locking</vt:lpstr>
      <vt:lpstr>The Liquid Layout Panel</vt:lpstr>
      <vt:lpstr>Alternate Layouts</vt:lpstr>
      <vt:lpstr>The Create Alternate Layout Dialog Box</vt:lpstr>
      <vt:lpstr>PowerPoint Presentation</vt:lpstr>
      <vt:lpstr>The Content Collector and Content Placer Tools</vt:lpstr>
      <vt:lpstr>The Content Conveyor</vt:lpstr>
      <vt:lpstr>Link Options</vt:lpstr>
      <vt:lpstr>Embedded Files</vt:lpstr>
      <vt:lpstr>Update Link</vt:lpstr>
      <vt:lpstr>Relinked Graphics</vt:lpstr>
      <vt:lpstr>Metadata and File Attributes</vt:lpstr>
      <vt:lpstr>PowerPoint Presentation</vt:lpstr>
      <vt:lpstr>Reflective Questions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Laurie Perry</dc:creator>
  <cp:lastModifiedBy>Peter Bauer</cp:lastModifiedBy>
  <cp:revision>29</cp:revision>
  <dcterms:created xsi:type="dcterms:W3CDTF">2016-08-03T19:19:13Z</dcterms:created>
  <dcterms:modified xsi:type="dcterms:W3CDTF">2019-02-19T15:54:55Z</dcterms:modified>
</cp:coreProperties>
</file>