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8"/>
  </p:notesMasterIdLst>
  <p:handoutMasterIdLst>
    <p:handoutMasterId r:id="rId29"/>
  </p:handoutMasterIdLst>
  <p:sldIdLst>
    <p:sldId id="261" r:id="rId2"/>
    <p:sldId id="276" r:id="rId3"/>
    <p:sldId id="277" r:id="rId4"/>
    <p:sldId id="278" r:id="rId5"/>
    <p:sldId id="282" r:id="rId6"/>
    <p:sldId id="279" r:id="rId7"/>
    <p:sldId id="280" r:id="rId8"/>
    <p:sldId id="281" r:id="rId9"/>
    <p:sldId id="283" r:id="rId10"/>
    <p:sldId id="262" r:id="rId11"/>
    <p:sldId id="263" r:id="rId12"/>
    <p:sldId id="264" r:id="rId13"/>
    <p:sldId id="265" r:id="rId14"/>
    <p:sldId id="284" r:id="rId15"/>
    <p:sldId id="266" r:id="rId16"/>
    <p:sldId id="267" r:id="rId17"/>
    <p:sldId id="268" r:id="rId18"/>
    <p:sldId id="269" r:id="rId19"/>
    <p:sldId id="270" r:id="rId20"/>
    <p:sldId id="286" r:id="rId21"/>
    <p:sldId id="272" r:id="rId22"/>
    <p:sldId id="273" r:id="rId23"/>
    <p:sldId id="274" r:id="rId24"/>
    <p:sldId id="275" r:id="rId25"/>
    <p:sldId id="285" r:id="rId26"/>
    <p:sldId id="26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6374" autoAdjust="0"/>
  </p:normalViewPr>
  <p:slideViewPr>
    <p:cSldViewPr>
      <p:cViewPr>
        <p:scale>
          <a:sx n="130" d="100"/>
          <a:sy n="130" d="100"/>
        </p:scale>
        <p:origin x="11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32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0E46720-B81C-4116-A9CF-B5E494167A45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7530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32D78F6-A937-452C-B8CF-CEADF1CF8125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9194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FC86B7A-CFAD-4848-BE5D-97EEAABE1EC8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8129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B0F55A5-1A75-4129-920B-4F0A70ABC49A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673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290298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22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126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201982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747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86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53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44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413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159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6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598997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94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59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95027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44920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977854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9385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35655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53137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0846369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476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84362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773327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7008833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0389266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750953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320148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613999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3766693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777036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59033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4605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705742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597000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4408111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6331336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3902981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06676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38956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110596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33425459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9722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8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51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3874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0493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858" r:id="rId42"/>
    <p:sldLayoutId id="2147483859" r:id="rId43"/>
    <p:sldLayoutId id="2147483860" r:id="rId44"/>
    <p:sldLayoutId id="2147483861" r:id="rId45"/>
    <p:sldLayoutId id="2147483862" r:id="rId46"/>
    <p:sldLayoutId id="2147483799" r:id="rId47"/>
    <p:sldLayoutId id="2147483800" r:id="rId48"/>
    <p:sldLayoutId id="2147483801" r:id="rId49"/>
    <p:sldLayoutId id="2147483802" r:id="rId50"/>
    <p:sldLayoutId id="2147483804" r:id="rId5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Import External Files</a:t>
            </a:r>
          </a:p>
          <a:p>
            <a:r>
              <a:rPr lang="fr-FR" dirty="0"/>
              <a:t>Create Document Sections</a:t>
            </a:r>
          </a:p>
          <a:p>
            <a:r>
              <a:rPr lang="fr-FR" dirty="0"/>
              <a:t>Insert Text Variables</a:t>
            </a:r>
          </a:p>
          <a:p>
            <a:r>
              <a:rPr lang="fr-FR" dirty="0"/>
              <a:t>Create Interactive Documents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Managing External Files and Creating Dynamic 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Text Variables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Chapter Number</a:t>
            </a:r>
          </a:p>
          <a:p>
            <a:r>
              <a:rPr lang="en-US" dirty="0"/>
              <a:t>Creation Date</a:t>
            </a:r>
          </a:p>
          <a:p>
            <a:r>
              <a:rPr lang="en-US" dirty="0"/>
              <a:t>File Name</a:t>
            </a:r>
          </a:p>
          <a:p>
            <a:r>
              <a:rPr lang="en-US" dirty="0"/>
              <a:t>Image Name</a:t>
            </a:r>
          </a:p>
          <a:p>
            <a:r>
              <a:rPr lang="en-US" dirty="0"/>
              <a:t>Last Page Number</a:t>
            </a:r>
          </a:p>
          <a:p>
            <a:r>
              <a:rPr lang="en-US" dirty="0"/>
              <a:t>Modification Date</a:t>
            </a:r>
          </a:p>
          <a:p>
            <a:r>
              <a:rPr lang="en-US" dirty="0"/>
              <a:t>Output Date</a:t>
            </a:r>
          </a:p>
          <a:p>
            <a:r>
              <a:rPr lang="en-US" dirty="0"/>
              <a:t>Running Header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344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Text Variables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61C784-7CD2-4DB4-82B2-5C0F5C696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712" y="1752600"/>
            <a:ext cx="4362576" cy="396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23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Glyphs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20483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90538" y="1752600"/>
            <a:ext cx="4362924" cy="412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5362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Hidden Characters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21507" name="Picture 1" descr="hidden charact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60452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1604963" y="1900238"/>
            <a:ext cx="436562" cy="3556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5740400" y="5172075"/>
            <a:ext cx="254000" cy="27305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82371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14E19B-7F20-4B3C-B014-6ACB9FD0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78928-ADB3-4D44-AA80-11B5EECA5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Inserting Text Variables</a:t>
            </a:r>
          </a:p>
        </p:txBody>
      </p:sp>
    </p:spTree>
    <p:extLst>
      <p:ext uri="{BB962C8B-B14F-4D97-AF65-F5344CB8AC3E}">
        <p14:creationId xmlns:p14="http://schemas.microsoft.com/office/powerpoint/2010/main" val="2189414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Interactive Documents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418786"/>
              </p:ext>
            </p:extLst>
          </p:nvPr>
        </p:nvGraphicFramePr>
        <p:xfrm>
          <a:off x="1029442" y="1630610"/>
          <a:ext cx="7239000" cy="408439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Component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Animation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Lets you assign a motion preset to any page item, allowing you to create animations quickly.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Timing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Allows you to determine the order of objects for information instead of following the default order.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16673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Media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Allows you to preview SWF, FLV, and MP3 files directly in InDesign without having to switch to another application.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82021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Object States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Allows you to not only support the creation of remote rollovers for interactive documents, but also create multiple versions of an object.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229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Buttons and Forms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Allows you to add form elements such as text fields, radio buttons, check boxes, list boxes, and signature fields to your document.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Hyperlinks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to create links to jump to other locations in the same document, to other documents, or to websites.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Liquid Layouts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Allows you to efficiently design your content for multiple page sizes, orientations, or aspect ratios.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05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400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Presentation Mode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54140" y="1476287"/>
            <a:ext cx="4664320" cy="461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108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Animation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27651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12261" y="1076100"/>
            <a:ext cx="2519479" cy="537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934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Timing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2867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64247" y="1981200"/>
            <a:ext cx="3415507" cy="3669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877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Page Transitions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visual decorative effect in an interactive document</a:t>
            </a:r>
          </a:p>
          <a:p>
            <a:r>
              <a:rPr lang="en-US" dirty="0"/>
              <a:t>When exported in the PDF or SWF format</a:t>
            </a:r>
          </a:p>
          <a:p>
            <a:r>
              <a:rPr lang="en-US" dirty="0"/>
              <a:t>Apply page transitions directly to individual pages or all spreads</a:t>
            </a:r>
          </a:p>
          <a:p>
            <a:r>
              <a:rPr lang="en-US" dirty="0"/>
              <a:t>Cannot apply transitions to different pages within the same spread or master pages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9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 Comps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versions of an image stored in a file</a:t>
            </a:r>
          </a:p>
          <a:p>
            <a:r>
              <a:rPr lang="en-US" dirty="0"/>
              <a:t>Layer information of a particular version is stored in a layer comp</a:t>
            </a:r>
          </a:p>
          <a:p>
            <a:r>
              <a:rPr lang="en-US" dirty="0"/>
              <a:t>Minor modifications to multiple layer comps are stored in a single PSD file</a:t>
            </a:r>
          </a:p>
          <a:p>
            <a:r>
              <a:rPr lang="en-US" dirty="0"/>
              <a:t>The Show Layers list box displays a list of layers that belong to the selected layer comp</a:t>
            </a:r>
          </a:p>
        </p:txBody>
      </p:sp>
    </p:spTree>
    <p:extLst>
      <p:ext uri="{BB962C8B-B14F-4D97-AF65-F5344CB8AC3E}">
        <p14:creationId xmlns:p14="http://schemas.microsoft.com/office/powerpoint/2010/main" val="593077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Object Export Options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3C5549-6748-436A-8272-81CE74E4E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96" y="1920103"/>
            <a:ext cx="4603609" cy="356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59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Style Export Tags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Defines how text with InDesign styles is marked up in HTML, EPUB, or tagged PDF</a:t>
            </a:r>
          </a:p>
          <a:p>
            <a:r>
              <a:rPr lang="en-US" dirty="0"/>
              <a:t>Specify CSS class names</a:t>
            </a:r>
          </a:p>
          <a:p>
            <a:r>
              <a:rPr lang="en-US" dirty="0"/>
              <a:t>CSS classes can be used to differentiate between slight variations in styling</a:t>
            </a:r>
          </a:p>
          <a:p>
            <a:r>
              <a:rPr lang="en-US" dirty="0"/>
              <a:t>Class names are required if you are using the option to Include Style Definitions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53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SWF and EPUB Interactivity Preview Panels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CECDC0-64EC-47CA-91CB-B7F9062128E5}"/>
              </a:ext>
            </a:extLst>
          </p:cNvPr>
          <p:cNvGrpSpPr/>
          <p:nvPr/>
        </p:nvGrpSpPr>
        <p:grpSpPr>
          <a:xfrm>
            <a:off x="1073191" y="2286000"/>
            <a:ext cx="6997617" cy="2762610"/>
            <a:chOff x="1752600" y="2686410"/>
            <a:chExt cx="5790377" cy="2286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2600" y="2686410"/>
              <a:ext cx="2609492" cy="2286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3938" y="2686410"/>
              <a:ext cx="2519039" cy="228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5635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Media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pic>
        <p:nvPicPr>
          <p:cNvPr id="3379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23567" y="1669525"/>
            <a:ext cx="2840087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408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Buttons and Forms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34819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32195" y="1143000"/>
            <a:ext cx="2879611" cy="524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828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14E19B-7F20-4B3C-B014-6ACB9FD0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78928-ADB3-4D44-AA80-11B5EECA5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Interactive Documents</a:t>
            </a:r>
          </a:p>
        </p:txBody>
      </p:sp>
    </p:spTree>
    <p:extLst>
      <p:ext uri="{BB962C8B-B14F-4D97-AF65-F5344CB8AC3E}">
        <p14:creationId xmlns:p14="http://schemas.microsoft.com/office/powerpoint/2010/main" val="3735774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advantages of working with a layered file?</a:t>
            </a:r>
          </a:p>
          <a:p>
            <a:r>
              <a:rPr lang="en-US" dirty="0"/>
              <a:t>How would you use interactivity features to enhance a document?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Import Options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7ABB49-F831-47CB-8D95-75EF79C95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482" y="1424148"/>
            <a:ext cx="5879036" cy="459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09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0"/>
            <a:ext cx="7992549" cy="413344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Merge</a:t>
            </a:r>
          </a:p>
        </p:txBody>
      </p:sp>
    </p:spTree>
    <p:extLst>
      <p:ext uri="{BB962C8B-B14F-4D97-AF65-F5344CB8AC3E}">
        <p14:creationId xmlns:p14="http://schemas.microsoft.com/office/powerpoint/2010/main" val="2426115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14E19B-7F20-4B3C-B014-6ACB9FD0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78928-ADB3-4D44-AA80-11B5EECA5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Importing External Layered Files</a:t>
            </a:r>
          </a:p>
        </p:txBody>
      </p:sp>
    </p:spTree>
    <p:extLst>
      <p:ext uri="{BB962C8B-B14F-4D97-AF65-F5344CB8AC3E}">
        <p14:creationId xmlns:p14="http://schemas.microsoft.com/office/powerpoint/2010/main" val="2740729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Numbering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specify location and look of page number markers</a:t>
            </a:r>
          </a:p>
          <a:p>
            <a:r>
              <a:rPr lang="en-US" dirty="0"/>
              <a:t>Page number markers automatically update</a:t>
            </a:r>
          </a:p>
          <a:p>
            <a:r>
              <a:rPr lang="en-US" dirty="0"/>
              <a:t>Page number markers can be formatted and styled as text</a:t>
            </a:r>
          </a:p>
        </p:txBody>
      </p:sp>
    </p:spTree>
    <p:extLst>
      <p:ext uri="{BB962C8B-B14F-4D97-AF65-F5344CB8AC3E}">
        <p14:creationId xmlns:p14="http://schemas.microsoft.com/office/powerpoint/2010/main" val="280357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Sections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685E5B-684F-46A4-8374-C36ECC976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612" y="1447800"/>
            <a:ext cx="4278777" cy="4626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067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Page Numbering and Absolute Page Numbering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Section numbering:</a:t>
            </a:r>
          </a:p>
          <a:p>
            <a:pPr lvl="1"/>
            <a:r>
              <a:rPr lang="en-US" dirty="0"/>
              <a:t>Allows access to pages by using page numbers specified for the section</a:t>
            </a:r>
          </a:p>
          <a:p>
            <a:pPr lvl="1"/>
            <a:r>
              <a:rPr lang="en-US" dirty="0"/>
              <a:t>Example: in S1-3, S1 is the section prefix and 3 is the page number</a:t>
            </a:r>
          </a:p>
          <a:p>
            <a:r>
              <a:rPr lang="en-US" dirty="0"/>
              <a:t>Absolute page numbering:</a:t>
            </a:r>
          </a:p>
          <a:p>
            <a:pPr lvl="1"/>
            <a:r>
              <a:rPr lang="en-US" dirty="0"/>
              <a:t>Pages are sequentially numbered</a:t>
            </a:r>
          </a:p>
          <a:p>
            <a:pPr lvl="1"/>
            <a:r>
              <a:rPr lang="en-US" dirty="0"/>
              <a:t>If section one has three pages, and you want to move to the third page in section two, enter the absolute page number as 6</a:t>
            </a:r>
          </a:p>
          <a:p>
            <a:r>
              <a:rPr lang="en-US" dirty="0"/>
              <a:t>You can use absolute page numbering even when the section page numbering is used:</a:t>
            </a:r>
          </a:p>
          <a:p>
            <a:pPr lvl="1"/>
            <a:r>
              <a:rPr lang="en-US" dirty="0"/>
              <a:t>When both methods are simultaneously used, you have to specify the absolute page number preceded by a plus sign ( + )</a:t>
            </a:r>
          </a:p>
        </p:txBody>
      </p:sp>
    </p:spTree>
    <p:extLst>
      <p:ext uri="{BB962C8B-B14F-4D97-AF65-F5344CB8AC3E}">
        <p14:creationId xmlns:p14="http://schemas.microsoft.com/office/powerpoint/2010/main" val="1434697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14E19B-7F20-4B3C-B014-6ACB9FD0B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78928-ADB3-4D44-AA80-11B5EECA5C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Document Sections</a:t>
            </a:r>
          </a:p>
        </p:txBody>
      </p:sp>
    </p:spTree>
    <p:extLst>
      <p:ext uri="{BB962C8B-B14F-4D97-AF65-F5344CB8AC3E}">
        <p14:creationId xmlns:p14="http://schemas.microsoft.com/office/powerpoint/2010/main" val="808431328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</TotalTime>
  <Words>594</Words>
  <Application>Microsoft Office PowerPoint</Application>
  <PresentationFormat>On-screen Show (4:3)</PresentationFormat>
  <Paragraphs>110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Myriad Pro</vt:lpstr>
      <vt:lpstr>1_LO Choice</vt:lpstr>
      <vt:lpstr>Managing External Files and Creating Dynamic Documents</vt:lpstr>
      <vt:lpstr>Layer Comps</vt:lpstr>
      <vt:lpstr>Image Import Options</vt:lpstr>
      <vt:lpstr>Data Merge</vt:lpstr>
      <vt:lpstr>PowerPoint Presentation</vt:lpstr>
      <vt:lpstr>Automatic Numbering</vt:lpstr>
      <vt:lpstr>Document Sections</vt:lpstr>
      <vt:lpstr>Section Page Numbering and Absolute Page Numbering</vt:lpstr>
      <vt:lpstr>PowerPoint Presentation</vt:lpstr>
      <vt:lpstr>Text Variables</vt:lpstr>
      <vt:lpstr>The Text Variables Dialog Box</vt:lpstr>
      <vt:lpstr>Glyphs</vt:lpstr>
      <vt:lpstr>Hidden Characters</vt:lpstr>
      <vt:lpstr>PowerPoint Presentation</vt:lpstr>
      <vt:lpstr>Interactive Documents</vt:lpstr>
      <vt:lpstr>The Presentation Mode</vt:lpstr>
      <vt:lpstr>The Animation Panel</vt:lpstr>
      <vt:lpstr>The Timing Panel</vt:lpstr>
      <vt:lpstr>Page Transitions</vt:lpstr>
      <vt:lpstr>Object Export Options</vt:lpstr>
      <vt:lpstr>Style Export Tags</vt:lpstr>
      <vt:lpstr>The SWF and EPUB Interactivity Preview Panels</vt:lpstr>
      <vt:lpstr>The Media Panel</vt:lpstr>
      <vt:lpstr>The Buttons and Forms Panel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35</cp:revision>
  <dcterms:created xsi:type="dcterms:W3CDTF">2016-08-03T19:19:13Z</dcterms:created>
  <dcterms:modified xsi:type="dcterms:W3CDTF">2019-02-19T21:35:05Z</dcterms:modified>
</cp:coreProperties>
</file>