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7"/>
  </p:notesMasterIdLst>
  <p:handoutMasterIdLst>
    <p:handoutMasterId r:id="rId18"/>
  </p:handoutMasterIdLst>
  <p:sldIdLst>
    <p:sldId id="261" r:id="rId2"/>
    <p:sldId id="262" r:id="rId3"/>
    <p:sldId id="263" r:id="rId4"/>
    <p:sldId id="264" r:id="rId5"/>
    <p:sldId id="265" r:id="rId6"/>
    <p:sldId id="266" r:id="rId7"/>
    <p:sldId id="273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6370" autoAdjust="0"/>
  </p:normalViewPr>
  <p:slideViewPr>
    <p:cSldViewPr>
      <p:cViewPr>
        <p:scale>
          <a:sx n="130" d="100"/>
          <a:sy n="130" d="100"/>
        </p:scale>
        <p:origin x="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31CE35A-6734-47FE-A6A4-DC93AB140A5F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6780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AAD88DA-6D0C-4C90-8E11-FEF63A5D1E4E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5909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108FB9E-079B-4DFD-B0F9-E7330BB5BA03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8586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47B77F1-61F3-4BD0-8A67-37E76F9523A2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0769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E3F805F-616E-4BD5-9440-A388F7C23119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1031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5721565-1C9A-444E-BCEF-7DBDEC1D65D0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71381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827AEC5-5316-44F5-A862-9D0F414C2375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3166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9316CA8-7D27-4024-8453-D2EB811718C0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3203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53723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4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407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855217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82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386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311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566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59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066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96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446121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10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35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598745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882951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13212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79033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88888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254777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59803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4835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74954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172271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969840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7388878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73378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550707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13734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7113123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70496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413021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1592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3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859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9445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927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799" r:id="rId37"/>
    <p:sldLayoutId id="2147483800" r:id="rId38"/>
    <p:sldLayoutId id="2147483801" r:id="rId39"/>
    <p:sldLayoutId id="2147483802" r:id="rId40"/>
    <p:sldLayoutId id="2147483804" r:id="rId4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 Styles from Microsoft Word Documents</a:t>
            </a:r>
          </a:p>
          <a:p>
            <a:r>
              <a:rPr lang="en-US" dirty="0"/>
              <a:t>Manage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Styles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Style Overrides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when the format of a particular portion of text needs to be changed</a:t>
            </a:r>
          </a:p>
          <a:p>
            <a:r>
              <a:rPr lang="en-US" dirty="0"/>
              <a:t>The new format applied to the selected portion of text overrides its existing style</a:t>
            </a:r>
          </a:p>
          <a:p>
            <a:r>
              <a:rPr lang="en-US" dirty="0"/>
              <a:t>The plus sign next to the style name indicates that a style override is applied to the text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43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Object Style Options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Transparency</a:t>
            </a:r>
          </a:p>
          <a:p>
            <a:r>
              <a:rPr lang="en-US" dirty="0"/>
              <a:t>Drop Shadow</a:t>
            </a:r>
          </a:p>
          <a:p>
            <a:r>
              <a:rPr lang="en-US" dirty="0"/>
              <a:t>Inner Shadow</a:t>
            </a:r>
          </a:p>
          <a:p>
            <a:r>
              <a:rPr lang="en-US" dirty="0"/>
              <a:t>Outer Glow</a:t>
            </a:r>
          </a:p>
          <a:p>
            <a:r>
              <a:rPr lang="en-US" dirty="0"/>
              <a:t>Inner Glow</a:t>
            </a:r>
          </a:p>
          <a:p>
            <a:r>
              <a:rPr lang="en-US" dirty="0"/>
              <a:t>Bevel and Emboss</a:t>
            </a:r>
          </a:p>
          <a:p>
            <a:r>
              <a:rPr lang="en-US" dirty="0"/>
              <a:t>Satin</a:t>
            </a:r>
          </a:p>
          <a:p>
            <a:r>
              <a:rPr lang="en-US" dirty="0"/>
              <a:t>Basic Feather</a:t>
            </a:r>
          </a:p>
          <a:p>
            <a:r>
              <a:rPr lang="en-US" dirty="0"/>
              <a:t>Directional Feather</a:t>
            </a:r>
          </a:p>
          <a:p>
            <a:r>
              <a:rPr lang="en-US" dirty="0"/>
              <a:t>Gradient Feather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425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Style Redefinition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you to redefine character or paragraph style attributes</a:t>
            </a:r>
          </a:p>
          <a:p>
            <a:r>
              <a:rPr lang="en-US" dirty="0"/>
              <a:t>Changes to the formatting of the text can be applied so that they match the formatting of the text that was already changed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207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Break Link to Style Command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Styles will be “unapplied,” which will remove any applied styles</a:t>
            </a:r>
          </a:p>
          <a:p>
            <a:r>
              <a:rPr lang="en-US" dirty="0"/>
              <a:t>The formatting is left as is</a:t>
            </a:r>
          </a:p>
          <a:p>
            <a:r>
              <a:rPr lang="en-US" dirty="0"/>
              <a:t>You can then copy and paste the text and retain the desired formatting in the new document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702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86AE84-3AA0-440F-BD97-68CEED57C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D76F1E-6A3D-4557-B4A6-609BF04C0C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Styles</a:t>
            </a:r>
          </a:p>
        </p:txBody>
      </p:sp>
    </p:spTree>
    <p:extLst>
      <p:ext uri="{BB962C8B-B14F-4D97-AF65-F5344CB8AC3E}">
        <p14:creationId xmlns:p14="http://schemas.microsoft.com/office/powerpoint/2010/main" val="1609356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might you need to create a style based on an existing style?</a:t>
            </a:r>
          </a:p>
          <a:p>
            <a:r>
              <a:rPr lang="en-US" dirty="0"/>
              <a:t>What are the advantages of creating and then redefining styles?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Microsoft Word Import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91990E-DA36-4299-983F-3F8DBBF7C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043" y="1219200"/>
            <a:ext cx="4541914" cy="511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675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Load Styles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5CBF0C-2AEA-48FC-ACF5-BEDF0780E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148" y="1981200"/>
            <a:ext cx="6485703" cy="347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18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Custom Style Mapping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styles or style groups can be mapped to different styles while linking</a:t>
            </a:r>
          </a:p>
          <a:p>
            <a:r>
              <a:rPr lang="en-US" dirty="0"/>
              <a:t>Custom style mapping is useful for when you want to use sans serif fonts for digital and serif fonts for print publications</a:t>
            </a:r>
          </a:p>
          <a:p>
            <a:r>
              <a:rPr lang="en-US" dirty="0"/>
              <a:t>Also useful when you want to vary the text style between horizontal and vertical layouts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C81F9-1778-489E-BA37-D8273F78F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978097"/>
            <a:ext cx="6248400" cy="287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14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Nested Styles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style that can be applied to specific ranges of text in a paragraph</a:t>
            </a:r>
          </a:p>
          <a:p>
            <a:r>
              <a:rPr lang="en-US" dirty="0"/>
              <a:t>Enable you to specify formatting to each character of text separately</a:t>
            </a:r>
          </a:p>
          <a:p>
            <a:r>
              <a:rPr lang="en-US" dirty="0"/>
              <a:t>Can be applied in different ways to a specified number of lines or sentences</a:t>
            </a:r>
          </a:p>
          <a:p>
            <a:r>
              <a:rPr lang="en-US" dirty="0"/>
              <a:t>Two or more nested styles can be specified to text</a:t>
            </a:r>
          </a:p>
          <a:p>
            <a:r>
              <a:rPr lang="en-US" dirty="0"/>
              <a:t>A sequence of nested styles is called nested style looping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88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GREP Styles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advanced, pattern-based search technique</a:t>
            </a:r>
          </a:p>
          <a:p>
            <a:r>
              <a:rPr lang="en-US" dirty="0"/>
              <a:t>Used to apply a character style to text that conforms to the GREP expression you specify</a:t>
            </a:r>
          </a:p>
          <a:p>
            <a:r>
              <a:rPr lang="en-US" dirty="0"/>
              <a:t>When you create a GREP style, you select the character style and specify the GREP expression</a:t>
            </a:r>
          </a:p>
          <a:p>
            <a:r>
              <a:rPr lang="en-US" dirty="0"/>
              <a:t>All paragraph text that matches the GREP expression is formatted with the character style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60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86AE84-3AA0-440F-BD97-68CEED57C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D76F1E-6A3D-4557-B4A6-609BF04C0C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Importing Styles from Microsoft Word Documents </a:t>
            </a:r>
          </a:p>
        </p:txBody>
      </p:sp>
    </p:spTree>
    <p:extLst>
      <p:ext uri="{BB962C8B-B14F-4D97-AF65-F5344CB8AC3E}">
        <p14:creationId xmlns:p14="http://schemas.microsoft.com/office/powerpoint/2010/main" val="3006673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Styles Found in the Word Document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67" y="1897221"/>
            <a:ext cx="5076191" cy="1797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21" y="3955299"/>
            <a:ext cx="5338095" cy="1527267"/>
          </a:xfrm>
          <a:prstGeom prst="rect">
            <a:avLst/>
          </a:prstGeom>
        </p:spPr>
      </p:pic>
      <p:sp>
        <p:nvSpPr>
          <p:cNvPr id="6" name="Line 113"/>
          <p:cNvSpPr>
            <a:spLocks noChangeShapeType="1"/>
          </p:cNvSpPr>
          <p:nvPr/>
        </p:nvSpPr>
        <p:spPr bwMode="auto">
          <a:xfrm rot="10800000">
            <a:off x="6099958" y="3193203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393646" y="3067790"/>
            <a:ext cx="1476375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Heading 1 Style</a:t>
            </a:r>
          </a:p>
        </p:txBody>
      </p:sp>
      <p:sp>
        <p:nvSpPr>
          <p:cNvPr id="8" name="Line 113"/>
          <p:cNvSpPr>
            <a:spLocks noChangeShapeType="1"/>
          </p:cNvSpPr>
          <p:nvPr/>
        </p:nvSpPr>
        <p:spPr bwMode="auto">
          <a:xfrm rot="10800000">
            <a:off x="6430733" y="4748519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724421" y="4623106"/>
            <a:ext cx="1476375" cy="274638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Normal Style</a:t>
            </a:r>
          </a:p>
        </p:txBody>
      </p:sp>
    </p:spTree>
    <p:extLst>
      <p:ext uri="{BB962C8B-B14F-4D97-AF65-F5344CB8AC3E}">
        <p14:creationId xmlns:p14="http://schemas.microsoft.com/office/powerpoint/2010/main" val="790388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Next Style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formatting style that can be applied to text that follows the text to which a style is already applied</a:t>
            </a:r>
          </a:p>
          <a:p>
            <a:r>
              <a:rPr lang="en-US" dirty="0"/>
              <a:t>Allows you to organize multiple paragraph styles in a sequence</a:t>
            </a:r>
          </a:p>
          <a:p>
            <a:r>
              <a:rPr lang="en-US" dirty="0"/>
              <a:t>You can apply them one after the other to subsequent paragraphs</a:t>
            </a:r>
          </a:p>
          <a:p>
            <a:r>
              <a:rPr lang="en-US" dirty="0"/>
              <a:t>Effective when a long document needs to be formatted in a predefined order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293988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461</Words>
  <Application>Microsoft Office PowerPoint</Application>
  <PresentationFormat>On-screen Show (4:3)</PresentationFormat>
  <Paragraphs>78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Myriad Pro</vt:lpstr>
      <vt:lpstr>1_LO Choice</vt:lpstr>
      <vt:lpstr>Managing Styles</vt:lpstr>
      <vt:lpstr>The Microsoft Word Import Options Dialog Box</vt:lpstr>
      <vt:lpstr>The Load Styles Dialog Box</vt:lpstr>
      <vt:lpstr>Custom Style Mapping</vt:lpstr>
      <vt:lpstr>Nested Styles</vt:lpstr>
      <vt:lpstr>GREP Styles</vt:lpstr>
      <vt:lpstr>PowerPoint Presentation</vt:lpstr>
      <vt:lpstr>Styles Found in the Word Document</vt:lpstr>
      <vt:lpstr>Next Style</vt:lpstr>
      <vt:lpstr>Style Overrides</vt:lpstr>
      <vt:lpstr>Object Style Options</vt:lpstr>
      <vt:lpstr>Style Redefinition</vt:lpstr>
      <vt:lpstr>The Break Link to Style Command</vt:lpstr>
      <vt:lpstr>PowerPoint Presentation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15</cp:revision>
  <dcterms:created xsi:type="dcterms:W3CDTF">2016-08-03T19:19:13Z</dcterms:created>
  <dcterms:modified xsi:type="dcterms:W3CDTF">2019-02-19T19:35:48Z</dcterms:modified>
</cp:coreProperties>
</file>