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5"/>
  </p:notesMasterIdLst>
  <p:handoutMasterIdLst>
    <p:handoutMasterId r:id="rId6"/>
  </p:handoutMasterIdLst>
  <p:sldIdLst>
    <p:sldId id="261" r:id="rId2"/>
    <p:sldId id="262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8168" autoAdjust="0"/>
  </p:normalViewPr>
  <p:slideViewPr>
    <p:cSldViewPr>
      <p:cViewPr varScale="1">
        <p:scale>
          <a:sx n="63" d="100"/>
          <a:sy n="63" d="100"/>
        </p:scale>
        <p:origin x="90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Course/Lesson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Reflective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2015 Logical Operations, Inc. All rights reserved.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Logical Operations, Inc. All rights reserved.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a Basic Floor </a:t>
            </a:r>
            <a:r>
              <a:rPr lang="en-US" dirty="0" smtClean="0"/>
              <a:t>Plan</a:t>
            </a:r>
          </a:p>
          <a:p>
            <a:r>
              <a:rPr lang="en-US" dirty="0"/>
              <a:t>Model a Room Layout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a Floor Plan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Creating Custom </a:t>
            </a:r>
            <a:r>
              <a:rPr lang="en-US" dirty="0"/>
              <a:t>Room Shapes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33" y="1457571"/>
            <a:ext cx="5133333" cy="39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08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98670" y="119259"/>
            <a:ext cx="7772400" cy="796097"/>
          </a:xfrm>
        </p:spPr>
        <p:txBody>
          <a:bodyPr/>
          <a:lstStyle/>
          <a:p>
            <a:r>
              <a:rPr lang="en-US" dirty="0" smtClean="0"/>
              <a:t>Reflective Questions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which projects would you make floor plans</a:t>
            </a:r>
            <a:r>
              <a:rPr lang="en-US" dirty="0" smtClean="0"/>
              <a:t>?</a:t>
            </a:r>
          </a:p>
          <a:p>
            <a:r>
              <a:rPr lang="en-US" dirty="0"/>
              <a:t>Where else could you use this workflow if not for floor plans? Think about projects outside of buildings or at a different size scale.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Visuals Template 3_0.potx" id="{A8668A79-81EE-4243-8359-AAA41D624B22}" vid="{0CFEE09C-C1E5-4BE2-A54B-E6540CA8EB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3_0</Template>
  <TotalTime>16</TotalTime>
  <Words>59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Myriad Pro</vt:lpstr>
      <vt:lpstr>LO Choice</vt:lpstr>
      <vt:lpstr>Designing a Floor Plan</vt:lpstr>
      <vt:lpstr>Need for Creating Custom Room Shapes</vt:lpstr>
      <vt:lpstr>Reflective 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a Floor Plan</dc:title>
  <dc:creator>Admin</dc:creator>
  <cp:lastModifiedBy>C A</cp:lastModifiedBy>
  <cp:revision>7</cp:revision>
  <dcterms:created xsi:type="dcterms:W3CDTF">2016-01-21T14:09:16Z</dcterms:created>
  <dcterms:modified xsi:type="dcterms:W3CDTF">2016-02-23T18:18:47Z</dcterms:modified>
</cp:coreProperties>
</file>