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8"/>
  </p:notesMasterIdLst>
  <p:handoutMasterIdLst>
    <p:handoutMasterId r:id="rId9"/>
  </p:handoutMasterIdLst>
  <p:sldIdLst>
    <p:sldId id="261" r:id="rId2"/>
    <p:sldId id="262" r:id="rId3"/>
    <p:sldId id="265" r:id="rId4"/>
    <p:sldId id="263" r:id="rId5"/>
    <p:sldId id="264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78" d="100"/>
          <a:sy n="78" d="100"/>
        </p:scale>
        <p:origin x="120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Course/Lesson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Modify Shape and Connector </a:t>
            </a:r>
            <a:r>
              <a:rPr lang="en-US" dirty="0" smtClean="0"/>
              <a:t>Styles</a:t>
            </a:r>
          </a:p>
          <a:p>
            <a:r>
              <a:rPr lang="en-US" dirty="0"/>
              <a:t>Apply Themes and </a:t>
            </a:r>
            <a:r>
              <a:rPr lang="en-US" dirty="0" smtClean="0"/>
              <a:t>Variants</a:t>
            </a:r>
          </a:p>
          <a:p>
            <a:r>
              <a:rPr lang="en-US" dirty="0"/>
              <a:t>Use Containers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Styling a Diagram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 Design Tools</a:t>
            </a:r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188647"/>
              </p:ext>
            </p:extLst>
          </p:nvPr>
        </p:nvGraphicFramePr>
        <p:xfrm>
          <a:off x="933266" y="2110740"/>
          <a:ext cx="7239000" cy="263652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Element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Function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Fill→Color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Fills the inner area of a selected shape with color, either solid, or varied in a pattern or gradient.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Line→Color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Controls the color of the selected line.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Line→Weight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Contains options for different line thicknesses.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Line→Dashes 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Contains options for various dash intervals and dot-and-dash combinations. 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08220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Line→Arrows 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Contains options for the end shapes of a selected connector.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847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26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Themes and Variants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62381" y="1981200"/>
            <a:ext cx="5442856" cy="2895600"/>
            <a:chOff x="1295400" y="1524000"/>
            <a:chExt cx="5442856" cy="2895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5400" y="1524000"/>
              <a:ext cx="3127962" cy="2895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5800" y="2133600"/>
              <a:ext cx="2242456" cy="1219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185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238" y="1719476"/>
            <a:ext cx="3009524" cy="3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0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419202" y="1828800"/>
            <a:ext cx="5120597" cy="2712049"/>
            <a:chOff x="2133600" y="1587052"/>
            <a:chExt cx="5120597" cy="27120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3600" y="1600200"/>
              <a:ext cx="3790476" cy="189523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9800" y="1587052"/>
              <a:ext cx="1171429" cy="1647619"/>
            </a:xfrm>
            <a:prstGeom prst="rect">
              <a:avLst/>
            </a:prstGeom>
          </p:spPr>
        </p:pic>
        <p:sp>
          <p:nvSpPr>
            <p:cNvPr id="7" name="Line 167"/>
            <p:cNvSpPr>
              <a:spLocks noChangeShapeType="1"/>
            </p:cNvSpPr>
            <p:nvPr/>
          </p:nvSpPr>
          <p:spPr bwMode="auto">
            <a:xfrm rot="5400000">
              <a:off x="2993232" y="3769928"/>
              <a:ext cx="8715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363568" y="3882143"/>
              <a:ext cx="2130863" cy="416958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lvl="0" algn="ctr" defTabSz="914400">
                <a:defRPr/>
              </a:pPr>
              <a:r>
                <a:rPr lang="en-US" sz="1300" b="1" kern="0" dirty="0" smtClean="0">
                  <a:solidFill>
                    <a:srgbClr val="000000"/>
                  </a:solidFill>
                  <a:latin typeface="Calibri"/>
                  <a:cs typeface="Calibri"/>
                </a:rPr>
                <a:t>Swimlane shape added to </a:t>
              </a:r>
              <a:r>
                <a:rPr lang="en-US" sz="1300" b="1" kern="0" dirty="0" smtClean="0">
                  <a:solidFill>
                    <a:srgbClr val="000000"/>
                  </a:solidFill>
                  <a:latin typeface="Calibri"/>
                  <a:cs typeface="Calibri"/>
                </a:rPr>
                <a:t>cross-functional flowchart</a:t>
              </a:r>
              <a:endParaRPr lang="en-US" sz="1300" b="1" kern="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  <p:sp>
          <p:nvSpPr>
            <p:cNvPr id="9" name="Line 167"/>
            <p:cNvSpPr>
              <a:spLocks noChangeShapeType="1"/>
            </p:cNvSpPr>
            <p:nvPr/>
          </p:nvSpPr>
          <p:spPr bwMode="auto">
            <a:xfrm rot="5400000">
              <a:off x="6041232" y="3542639"/>
              <a:ext cx="87153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5120597" y="3695333"/>
              <a:ext cx="2133600" cy="603768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lvl="0" algn="ctr" defTabSz="914400">
                <a:defRPr/>
              </a:pPr>
              <a:r>
                <a:rPr lang="en-US" sz="1300" b="1" kern="0" dirty="0" smtClean="0">
                  <a:solidFill>
                    <a:srgbClr val="000000"/>
                  </a:solidFill>
                  <a:latin typeface="Calibri"/>
                  <a:cs typeface="Calibri"/>
                </a:rPr>
                <a:t>List box item added </a:t>
              </a:r>
            </a:p>
            <a:p>
              <a:pPr lvl="0" algn="ctr" defTabSz="914400">
                <a:defRPr/>
              </a:pPr>
              <a:r>
                <a:rPr lang="en-US" sz="1300" b="1" kern="0" dirty="0" smtClean="0">
                  <a:solidFill>
                    <a:srgbClr val="000000"/>
                  </a:solidFill>
                  <a:latin typeface="Calibri"/>
                  <a:cs typeface="Calibri"/>
                </a:rPr>
                <a:t>to List box control in Wireframe template</a:t>
              </a:r>
              <a:endParaRPr lang="en-US" sz="1300" b="1" kern="0" dirty="0">
                <a:solidFill>
                  <a:srgbClr val="000000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913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 smtClean="0"/>
              <a:t>Reflective Questions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design feature would be most helpful to you in your work</a:t>
            </a:r>
            <a:r>
              <a:rPr lang="en-US" dirty="0" smtClean="0"/>
              <a:t>?</a:t>
            </a:r>
          </a:p>
          <a:p>
            <a:r>
              <a:rPr lang="en-US" dirty="0"/>
              <a:t>Does your organization have a theme that is used in their documents? How is it similar or different from Visio's built-in themes?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48</TotalTime>
  <Words>160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Myriad Pro</vt:lpstr>
      <vt:lpstr>LO Choice</vt:lpstr>
      <vt:lpstr>Styling a Diagram</vt:lpstr>
      <vt:lpstr>Visio Design Tools</vt:lpstr>
      <vt:lpstr>Design Themes and Variants</vt:lpstr>
      <vt:lpstr>Containers</vt:lpstr>
      <vt:lpstr>Lists</vt:lpstr>
      <vt:lpstr>Reflective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Styling a Diagram</dc:title>
  <dc:creator>Admin</dc:creator>
  <cp:lastModifiedBy>Jack Fuller</cp:lastModifiedBy>
  <cp:revision>11</cp:revision>
  <dcterms:created xsi:type="dcterms:W3CDTF">2016-01-25T09:51:23Z</dcterms:created>
  <dcterms:modified xsi:type="dcterms:W3CDTF">2016-02-24T07:17:41Z</dcterms:modified>
</cp:coreProperties>
</file>