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98" r:id="rId1"/>
  </p:sldMasterIdLst>
  <p:notesMasterIdLst>
    <p:notesMasterId r:id="rId15"/>
  </p:notesMasterIdLst>
  <p:handoutMasterIdLst>
    <p:handoutMasterId r:id="rId16"/>
  </p:handoutMasterIdLst>
  <p:sldIdLst>
    <p:sldId id="261" r:id="rId2"/>
    <p:sldId id="266" r:id="rId3"/>
    <p:sldId id="265" r:id="rId4"/>
    <p:sldId id="264" r:id="rId5"/>
    <p:sldId id="267" r:id="rId6"/>
    <p:sldId id="263" r:id="rId7"/>
    <p:sldId id="262" r:id="rId8"/>
    <p:sldId id="268" r:id="rId9"/>
    <p:sldId id="270" r:id="rId10"/>
    <p:sldId id="271" r:id="rId11"/>
    <p:sldId id="272" r:id="rId12"/>
    <p:sldId id="269" r:id="rId13"/>
    <p:sldId id="260" r:id="rId1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4C4C4"/>
    <a:srgbClr val="89898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8168" autoAdjust="0"/>
  </p:normalViewPr>
  <p:slideViewPr>
    <p:cSldViewPr>
      <p:cViewPr varScale="1">
        <p:scale>
          <a:sx n="88" d="100"/>
          <a:sy n="88" d="100"/>
        </p:scale>
        <p:origin x="1416" y="9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F0F75AEF-6AF8-074D-A4DB-F71FD6F9C37D}" type="datetimeFigureOut">
              <a:rPr lang="en-US" smtClean="0"/>
              <a:t>2/23/2016</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DD5D9A6D-5233-6641-90BA-8328590F05DD}" type="slidenum">
              <a:rPr lang="en-US" smtClean="0"/>
              <a:t>‹#›</a:t>
            </a:fld>
            <a:endParaRPr lang="en-US" dirty="0"/>
          </a:p>
        </p:txBody>
      </p:sp>
    </p:spTree>
    <p:extLst>
      <p:ext uri="{BB962C8B-B14F-4D97-AF65-F5344CB8AC3E}">
        <p14:creationId xmlns:p14="http://schemas.microsoft.com/office/powerpoint/2010/main" val="53854694"/>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6AAE85D-3A3F-7B46-A18E-DF160D9D2CC7}" type="datetimeFigureOut">
              <a:rPr lang="en-US" smtClean="0"/>
              <a:t>2/23/2016</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0DDA35F-9E58-5D40-92C1-D8C7631003B0}" type="slidenum">
              <a:rPr lang="en-US" smtClean="0"/>
              <a:t>‹#›</a:t>
            </a:fld>
            <a:endParaRPr lang="en-US" dirty="0"/>
          </a:p>
        </p:txBody>
      </p:sp>
    </p:spTree>
    <p:extLst>
      <p:ext uri="{BB962C8B-B14F-4D97-AF65-F5344CB8AC3E}">
        <p14:creationId xmlns:p14="http://schemas.microsoft.com/office/powerpoint/2010/main" val="2690310159"/>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urse/Lesson Outline">
    <p:spTree>
      <p:nvGrpSpPr>
        <p:cNvPr id="1" name=""/>
        <p:cNvGrpSpPr/>
        <p:nvPr/>
      </p:nvGrpSpPr>
      <p:grpSpPr>
        <a:xfrm>
          <a:off x="0" y="0"/>
          <a:ext cx="0" cy="0"/>
          <a:chOff x="0" y="0"/>
          <a:chExt cx="0" cy="0"/>
        </a:xfrm>
      </p:grpSpPr>
      <p:pic>
        <p:nvPicPr>
          <p:cNvPr id="9" name="Picture 8" descr="header_stroke.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944880"/>
          </a:xfrm>
          <a:prstGeom prst="rect">
            <a:avLst/>
          </a:prstGeom>
        </p:spPr>
      </p:pic>
      <p:sp>
        <p:nvSpPr>
          <p:cNvPr id="6" name="Slide Number Placeholder 5"/>
          <p:cNvSpPr>
            <a:spLocks noGrp="1"/>
          </p:cNvSpPr>
          <p:nvPr>
            <p:ph type="sldNum" sz="quarter" idx="12"/>
          </p:nvPr>
        </p:nvSpPr>
        <p:spPr/>
        <p:txBody>
          <a:bodyPr/>
          <a:lstStyle/>
          <a:p>
            <a:fld id="{A8160BDD-7155-D744-B749-9730458604AD}" type="slidenum">
              <a:rPr lang="en-US" smtClean="0"/>
              <a:t>‹#›</a:t>
            </a:fld>
            <a:endParaRPr lang="en-US" dirty="0"/>
          </a:p>
        </p:txBody>
      </p:sp>
      <p:pic>
        <p:nvPicPr>
          <p:cNvPr id="13" name="Picture 12" descr="course outline graphic.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5580888"/>
            <a:ext cx="9144000" cy="896112"/>
          </a:xfrm>
          <a:prstGeom prst="rect">
            <a:avLst/>
          </a:prstGeom>
        </p:spPr>
      </p:pic>
      <p:pic>
        <p:nvPicPr>
          <p:cNvPr id="7" name="Picture 6" descr="course outline graphic.pn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5580888"/>
            <a:ext cx="9144000" cy="896112"/>
          </a:xfrm>
          <a:prstGeom prst="rect">
            <a:avLst/>
          </a:prstGeom>
        </p:spPr>
      </p:pic>
      <p:sp>
        <p:nvSpPr>
          <p:cNvPr id="11" name="Content Placeholder 2"/>
          <p:cNvSpPr>
            <a:spLocks noGrp="1"/>
          </p:cNvSpPr>
          <p:nvPr>
            <p:ph idx="1"/>
          </p:nvPr>
        </p:nvSpPr>
        <p:spPr>
          <a:xfrm>
            <a:off x="341925" y="1302040"/>
            <a:ext cx="8460150" cy="4131352"/>
          </a:xfrm>
          <a:prstGeom prst="rect">
            <a:avLst/>
          </a:prstGeom>
        </p:spPr>
        <p:txBody>
          <a:bodyPr/>
          <a:lstStyle>
            <a:lvl1pPr marL="342900" marR="0" indent="-342900" algn="l" defTabSz="457200" rtl="0" eaLnBrk="1" fontAlgn="auto" latinLnBrk="0" hangingPunct="1">
              <a:lnSpc>
                <a:spcPct val="100000"/>
              </a:lnSpc>
              <a:spcBef>
                <a:spcPct val="20000"/>
              </a:spcBef>
              <a:spcAft>
                <a:spcPts val="0"/>
              </a:spcAft>
              <a:buClr>
                <a:srgbClr val="009DDC"/>
              </a:buClr>
              <a:buSzTx/>
              <a:buFont typeface="Arial"/>
              <a:buChar char="•"/>
              <a:tabLst/>
              <a:defRPr sz="1800" baseline="0"/>
            </a:lvl1pPr>
            <a:lvl2pPr marL="742950" marR="0" indent="-285750" algn="l" defTabSz="457200" rtl="0" eaLnBrk="1" fontAlgn="auto" latinLnBrk="0" hangingPunct="1">
              <a:lnSpc>
                <a:spcPct val="100000"/>
              </a:lnSpc>
              <a:spcBef>
                <a:spcPct val="20000"/>
              </a:spcBef>
              <a:spcAft>
                <a:spcPts val="0"/>
              </a:spcAft>
              <a:buClr>
                <a:srgbClr val="009DDC"/>
              </a:buClr>
              <a:buSzTx/>
              <a:buFont typeface="Arial"/>
              <a:buChar char="•"/>
              <a:tabLst/>
              <a:defRPr sz="1600" baseline="0"/>
            </a:lvl2pPr>
            <a:lvl3pPr marL="1143000" marR="0" indent="-228600" algn="l" defTabSz="457200" rtl="0" eaLnBrk="1" fontAlgn="auto" latinLnBrk="0" hangingPunct="1">
              <a:lnSpc>
                <a:spcPct val="100000"/>
              </a:lnSpc>
              <a:spcBef>
                <a:spcPct val="20000"/>
              </a:spcBef>
              <a:spcAft>
                <a:spcPts val="0"/>
              </a:spcAft>
              <a:buClr>
                <a:srgbClr val="009DDC"/>
              </a:buClr>
              <a:buSzTx/>
              <a:buFont typeface="Arial"/>
              <a:buChar char="•"/>
              <a:tabLst/>
              <a:defRPr sz="1400"/>
            </a:lvl3pPr>
          </a:lstStyle>
          <a:p>
            <a:pPr marL="342900" marR="0" lvl="0" indent="-342900" algn="l" defTabSz="457200" rtl="0" eaLnBrk="1" fontAlgn="auto" latinLnBrk="0" hangingPunct="1">
              <a:lnSpc>
                <a:spcPct val="100000"/>
              </a:lnSpc>
              <a:spcBef>
                <a:spcPct val="20000"/>
              </a:spcBef>
              <a:spcAft>
                <a:spcPts val="0"/>
              </a:spcAft>
              <a:buClr>
                <a:srgbClr val="009DDC"/>
              </a:buClr>
              <a:buSzTx/>
              <a:buFont typeface="Arial"/>
              <a:buChar char="•"/>
              <a:tabLst/>
              <a:defRPr/>
            </a:pPr>
            <a:r>
              <a:rPr kumimoji="0" lang="en-US" sz="1800" b="0" i="0" u="none" strike="noStrike" kern="1200" cap="none" spc="0" normalizeH="0" baseline="0" noProof="0">
                <a:ln>
                  <a:noFill/>
                </a:ln>
                <a:solidFill>
                  <a:prstClr val="black"/>
                </a:solidFill>
                <a:effectLst/>
                <a:uLnTx/>
                <a:uFillTx/>
                <a:latin typeface="+mn-lt"/>
                <a:ea typeface="+mn-ea"/>
                <a:cs typeface="+mn-cs"/>
              </a:rPr>
              <a:t>Edit Master text styles</a:t>
            </a:r>
          </a:p>
          <a:p>
            <a:pPr marL="342900" marR="0" lvl="1" indent="-342900" algn="l" defTabSz="457200" rtl="0" eaLnBrk="1" fontAlgn="auto" latinLnBrk="0" hangingPunct="1">
              <a:lnSpc>
                <a:spcPct val="100000"/>
              </a:lnSpc>
              <a:spcBef>
                <a:spcPct val="20000"/>
              </a:spcBef>
              <a:spcAft>
                <a:spcPts val="0"/>
              </a:spcAft>
              <a:buClr>
                <a:srgbClr val="009DDC"/>
              </a:buClr>
              <a:buSzTx/>
              <a:buFont typeface="Arial"/>
              <a:buChar char="•"/>
              <a:tabLst/>
              <a:defRPr/>
            </a:pPr>
            <a:r>
              <a:rPr kumimoji="0" lang="en-US" sz="1800" b="0" i="0" u="none" strike="noStrike" kern="1200" cap="none" spc="0" normalizeH="0" baseline="0" noProof="0">
                <a:ln>
                  <a:noFill/>
                </a:ln>
                <a:solidFill>
                  <a:prstClr val="black"/>
                </a:solidFill>
                <a:effectLst/>
                <a:uLnTx/>
                <a:uFillTx/>
                <a:latin typeface="+mn-lt"/>
                <a:ea typeface="+mn-ea"/>
                <a:cs typeface="+mn-cs"/>
              </a:rPr>
              <a:t>Second level</a:t>
            </a:r>
          </a:p>
          <a:p>
            <a:pPr marL="342900" marR="0" lvl="2" indent="-342900" algn="l" defTabSz="457200" rtl="0" eaLnBrk="1" fontAlgn="auto" latinLnBrk="0" hangingPunct="1">
              <a:lnSpc>
                <a:spcPct val="100000"/>
              </a:lnSpc>
              <a:spcBef>
                <a:spcPct val="20000"/>
              </a:spcBef>
              <a:spcAft>
                <a:spcPts val="0"/>
              </a:spcAft>
              <a:buClr>
                <a:srgbClr val="009DDC"/>
              </a:buClr>
              <a:buSzTx/>
              <a:buFont typeface="Arial"/>
              <a:buChar char="•"/>
              <a:tabLst/>
              <a:defRPr/>
            </a:pPr>
            <a:r>
              <a:rPr kumimoji="0" lang="en-US" sz="1800" b="0" i="0" u="none" strike="noStrike" kern="1200" cap="none" spc="0" normalizeH="0" baseline="0" noProof="0">
                <a:ln>
                  <a:noFill/>
                </a:ln>
                <a:solidFill>
                  <a:prstClr val="black"/>
                </a:solidFill>
                <a:effectLst/>
                <a:uLnTx/>
                <a:uFillTx/>
                <a:latin typeface="+mn-lt"/>
                <a:ea typeface="+mn-ea"/>
                <a:cs typeface="+mn-cs"/>
              </a:rPr>
              <a:t>Third level</a:t>
            </a:r>
          </a:p>
        </p:txBody>
      </p:sp>
      <p:sp>
        <p:nvSpPr>
          <p:cNvPr id="8" name="Title Placeholder 1"/>
          <p:cNvSpPr>
            <a:spLocks noGrp="1"/>
          </p:cNvSpPr>
          <p:nvPr>
            <p:ph type="title" hasCustomPrompt="1"/>
          </p:nvPr>
        </p:nvSpPr>
        <p:spPr>
          <a:xfrm>
            <a:off x="341925" y="100269"/>
            <a:ext cx="7883768" cy="844611"/>
          </a:xfrm>
          <a:prstGeom prst="rect">
            <a:avLst/>
          </a:prstGeom>
        </p:spPr>
        <p:txBody>
          <a:bodyPr vert="horz" lIns="91440" tIns="45720" rIns="91440" bIns="45720" rtlCol="0" anchor="ctr">
            <a:normAutofit/>
          </a:bodyPr>
          <a:lstStyle/>
          <a:p>
            <a:r>
              <a:rPr lang="en-US" dirty="0"/>
              <a:t>Course/Lesson outline</a:t>
            </a:r>
          </a:p>
        </p:txBody>
      </p:sp>
    </p:spTree>
    <p:extLst>
      <p:ext uri="{BB962C8B-B14F-4D97-AF65-F5344CB8AC3E}">
        <p14:creationId xmlns:p14="http://schemas.microsoft.com/office/powerpoint/2010/main" val="12749071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6" name="Slide Number Placeholder 5"/>
          <p:cNvSpPr>
            <a:spLocks noGrp="1"/>
          </p:cNvSpPr>
          <p:nvPr>
            <p:ph type="sldNum" sz="quarter" idx="12"/>
          </p:nvPr>
        </p:nvSpPr>
        <p:spPr/>
        <p:txBody>
          <a:bodyPr/>
          <a:lstStyle/>
          <a:p>
            <a:fld id="{A8160BDD-7155-D744-B749-9730458604AD}" type="slidenum">
              <a:rPr lang="en-US" smtClean="0"/>
              <a:t>‹#›</a:t>
            </a:fld>
            <a:endParaRPr lang="en-US" dirty="0"/>
          </a:p>
        </p:txBody>
      </p:sp>
    </p:spTree>
    <p:extLst>
      <p:ext uri="{BB962C8B-B14F-4D97-AF65-F5344CB8AC3E}">
        <p14:creationId xmlns:p14="http://schemas.microsoft.com/office/powerpoint/2010/main" val="35800014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1800"/>
            </a:lvl1pPr>
            <a:lvl2pPr>
              <a:defRPr sz="1600"/>
            </a:lvl2pPr>
            <a:lvl3pPr>
              <a:defRPr sz="1400"/>
            </a:lvl3pPr>
            <a:lvl4pPr>
              <a:defRPr sz="1800"/>
            </a:lvl4pPr>
            <a:lvl5pPr>
              <a:defRPr sz="18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p:txBody>
      </p:sp>
      <p:sp>
        <p:nvSpPr>
          <p:cNvPr id="4" name="Content Placeholder 3"/>
          <p:cNvSpPr>
            <a:spLocks noGrp="1"/>
          </p:cNvSpPr>
          <p:nvPr>
            <p:ph sz="half" idx="2"/>
          </p:nvPr>
        </p:nvSpPr>
        <p:spPr>
          <a:xfrm>
            <a:off x="4648200" y="1600200"/>
            <a:ext cx="4038600" cy="4525963"/>
          </a:xfrm>
        </p:spPr>
        <p:txBody>
          <a:bodyPr>
            <a:normAutofit/>
          </a:bodyPr>
          <a:lstStyle>
            <a:lvl1pPr>
              <a:defRPr sz="1800"/>
            </a:lvl1pPr>
            <a:lvl2pPr>
              <a:defRPr sz="1600"/>
            </a:lvl2pPr>
            <a:lvl3pPr>
              <a:defRPr sz="1400"/>
            </a:lvl3pPr>
            <a:lvl4pPr>
              <a:defRPr sz="1800"/>
            </a:lvl4pPr>
            <a:lvl5pPr>
              <a:defRPr sz="18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p:txBody>
      </p:sp>
      <p:sp>
        <p:nvSpPr>
          <p:cNvPr id="7" name="Slide Number Placeholder 6"/>
          <p:cNvSpPr>
            <a:spLocks noGrp="1"/>
          </p:cNvSpPr>
          <p:nvPr>
            <p:ph type="sldNum" sz="quarter" idx="12"/>
          </p:nvPr>
        </p:nvSpPr>
        <p:spPr/>
        <p:txBody>
          <a:bodyPr/>
          <a:lstStyle/>
          <a:p>
            <a:fld id="{A8160BDD-7155-D744-B749-9730458604AD}" type="slidenum">
              <a:rPr lang="en-US" smtClean="0"/>
              <a:t>‹#›</a:t>
            </a:fld>
            <a:endParaRPr lang="en-US" dirty="0"/>
          </a:p>
        </p:txBody>
      </p:sp>
    </p:spTree>
    <p:extLst>
      <p:ext uri="{BB962C8B-B14F-4D97-AF65-F5344CB8AC3E}">
        <p14:creationId xmlns:p14="http://schemas.microsoft.com/office/powerpoint/2010/main" val="162997229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normAutofit/>
          </a:bodyPr>
          <a:lstStyle>
            <a:lvl1pPr marL="0" indent="0" algn="l">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457200" y="2174875"/>
            <a:ext cx="4040188" cy="3951288"/>
          </a:xfrm>
        </p:spPr>
        <p:txBody>
          <a:bodyPr>
            <a:normAutofit/>
          </a:bodyPr>
          <a:lstStyle>
            <a:lvl1pPr>
              <a:defRPr sz="1800"/>
            </a:lvl1pPr>
            <a:lvl2pPr>
              <a:defRPr sz="1600"/>
            </a:lvl2pPr>
            <a:lvl3pPr>
              <a:defRPr sz="14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p:txBody>
      </p:sp>
      <p:sp>
        <p:nvSpPr>
          <p:cNvPr id="5" name="Text Placeholder 4"/>
          <p:cNvSpPr>
            <a:spLocks noGrp="1"/>
          </p:cNvSpPr>
          <p:nvPr>
            <p:ph type="body" sz="quarter" idx="3"/>
          </p:nvPr>
        </p:nvSpPr>
        <p:spPr>
          <a:xfrm>
            <a:off x="4645025" y="1535113"/>
            <a:ext cx="4041775" cy="639762"/>
          </a:xfrm>
        </p:spPr>
        <p:txBody>
          <a:bodyPr anchor="b">
            <a:norm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45025" y="2174875"/>
            <a:ext cx="4041775" cy="3951288"/>
          </a:xfrm>
        </p:spPr>
        <p:txBody>
          <a:bodyPr>
            <a:normAutofit/>
          </a:bodyPr>
          <a:lstStyle>
            <a:lvl1pPr>
              <a:defRPr sz="1800"/>
            </a:lvl1pPr>
            <a:lvl2pPr>
              <a:defRPr sz="1600"/>
            </a:lvl2pPr>
            <a:lvl3pPr>
              <a:defRPr sz="14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p:txBody>
      </p:sp>
      <p:sp>
        <p:nvSpPr>
          <p:cNvPr id="9" name="Slide Number Placeholder 8"/>
          <p:cNvSpPr>
            <a:spLocks noGrp="1"/>
          </p:cNvSpPr>
          <p:nvPr>
            <p:ph type="sldNum" sz="quarter" idx="12"/>
          </p:nvPr>
        </p:nvSpPr>
        <p:spPr/>
        <p:txBody>
          <a:bodyPr/>
          <a:lstStyle/>
          <a:p>
            <a:fld id="{A8160BDD-7155-D744-B749-9730458604AD}" type="slidenum">
              <a:rPr lang="en-US" smtClean="0"/>
              <a:t>‹#›</a:t>
            </a:fld>
            <a:endParaRPr lang="en-US" dirty="0"/>
          </a:p>
        </p:txBody>
      </p:sp>
    </p:spTree>
    <p:extLst>
      <p:ext uri="{BB962C8B-B14F-4D97-AF65-F5344CB8AC3E}">
        <p14:creationId xmlns:p14="http://schemas.microsoft.com/office/powerpoint/2010/main" val="392291690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39972" y="107462"/>
            <a:ext cx="7797800" cy="820616"/>
          </a:xfrm>
        </p:spPr>
        <p:txBody>
          <a:bodyPr anchor="ctr" anchorCtr="0">
            <a:normAutofit/>
          </a:bodyPr>
          <a:lstStyle>
            <a:lvl1pPr algn="l">
              <a:defRPr sz="2400" b="0"/>
            </a:lvl1pPr>
          </a:lstStyle>
          <a:p>
            <a:r>
              <a:rPr lang="en-US"/>
              <a:t>Click to edit Master title style</a:t>
            </a:r>
            <a:endParaRPr lang="en-US" dirty="0"/>
          </a:p>
        </p:txBody>
      </p:sp>
      <p:sp>
        <p:nvSpPr>
          <p:cNvPr id="3" name="Content Placeholder 2"/>
          <p:cNvSpPr>
            <a:spLocks noGrp="1"/>
          </p:cNvSpPr>
          <p:nvPr>
            <p:ph idx="1"/>
          </p:nvPr>
        </p:nvSpPr>
        <p:spPr>
          <a:xfrm>
            <a:off x="3575050" y="1435100"/>
            <a:ext cx="5111750" cy="4691063"/>
          </a:xfrm>
        </p:spPr>
        <p:txBody>
          <a:bodyPr>
            <a:normAutofit/>
          </a:bodyPr>
          <a:lstStyle>
            <a:lvl1pPr>
              <a:defRPr sz="1800"/>
            </a:lvl1pPr>
            <a:lvl2pPr>
              <a:defRPr sz="1600"/>
            </a:lvl2pPr>
            <a:lvl3pPr>
              <a:defRPr sz="1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7" name="Slide Number Placeholder 6"/>
          <p:cNvSpPr>
            <a:spLocks noGrp="1"/>
          </p:cNvSpPr>
          <p:nvPr>
            <p:ph type="sldNum" sz="quarter" idx="12"/>
          </p:nvPr>
        </p:nvSpPr>
        <p:spPr/>
        <p:txBody>
          <a:bodyPr/>
          <a:lstStyle/>
          <a:p>
            <a:fld id="{A8160BDD-7155-D744-B749-9730458604AD}" type="slidenum">
              <a:rPr lang="en-US" smtClean="0"/>
              <a:t>‹#›</a:t>
            </a:fld>
            <a:endParaRPr lang="en-US" dirty="0"/>
          </a:p>
        </p:txBody>
      </p:sp>
    </p:spTree>
    <p:extLst>
      <p:ext uri="{BB962C8B-B14F-4D97-AF65-F5344CB8AC3E}">
        <p14:creationId xmlns:p14="http://schemas.microsoft.com/office/powerpoint/2010/main" val="54720201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956904"/>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1113691"/>
            <a:ext cx="5486400" cy="3770187"/>
          </a:xfrm>
        </p:spPr>
        <p:txBody>
          <a:bodyPr>
            <a:normAutofit/>
          </a:bodyPr>
          <a:lstStyle>
            <a:lvl1pPr marL="0" indent="0">
              <a:buNone/>
              <a:defRPr sz="1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1792288" y="5523642"/>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7" name="Slide Number Placeholder 6"/>
          <p:cNvSpPr>
            <a:spLocks noGrp="1"/>
          </p:cNvSpPr>
          <p:nvPr>
            <p:ph type="sldNum" sz="quarter" idx="12"/>
          </p:nvPr>
        </p:nvSpPr>
        <p:spPr/>
        <p:txBody>
          <a:bodyPr/>
          <a:lstStyle/>
          <a:p>
            <a:fld id="{A8160BDD-7155-D744-B749-9730458604AD}" type="slidenum">
              <a:rPr lang="en-US" smtClean="0"/>
              <a:t>‹#›</a:t>
            </a:fld>
            <a:endParaRPr lang="en-US" dirty="0"/>
          </a:p>
        </p:txBody>
      </p:sp>
    </p:spTree>
    <p:extLst>
      <p:ext uri="{BB962C8B-B14F-4D97-AF65-F5344CB8AC3E}">
        <p14:creationId xmlns:p14="http://schemas.microsoft.com/office/powerpoint/2010/main" val="283307109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p:txBody>
      </p:sp>
      <p:sp>
        <p:nvSpPr>
          <p:cNvPr id="6" name="Slide Number Placeholder 5"/>
          <p:cNvSpPr>
            <a:spLocks noGrp="1"/>
          </p:cNvSpPr>
          <p:nvPr>
            <p:ph type="sldNum" sz="quarter" idx="12"/>
          </p:nvPr>
        </p:nvSpPr>
        <p:spPr/>
        <p:txBody>
          <a:bodyPr/>
          <a:lstStyle/>
          <a:p>
            <a:fld id="{A8160BDD-7155-D744-B749-9730458604AD}" type="slidenum">
              <a:rPr lang="en-US" smtClean="0"/>
              <a:t>‹#›</a:t>
            </a:fld>
            <a:endParaRPr lang="en-US" dirty="0"/>
          </a:p>
        </p:txBody>
      </p:sp>
    </p:spTree>
    <p:extLst>
      <p:ext uri="{BB962C8B-B14F-4D97-AF65-F5344CB8AC3E}">
        <p14:creationId xmlns:p14="http://schemas.microsoft.com/office/powerpoint/2010/main" val="113417662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211385"/>
            <a:ext cx="2057400" cy="4914778"/>
          </a:xfrm>
        </p:spPr>
        <p:txBody>
          <a:bodyPr vert="eaVert"/>
          <a:lstStyle>
            <a:lvl1pPr>
              <a:defRPr>
                <a:solidFill>
                  <a:srgbClr val="000000"/>
                </a:solidFill>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457200" y="1211385"/>
            <a:ext cx="6019800" cy="4914778"/>
          </a:xfrm>
        </p:spPr>
        <p:txBody>
          <a:bodyPr vert="eaVert"/>
          <a:lstStyle/>
          <a:p>
            <a:pPr lvl="0"/>
            <a:r>
              <a:rPr lang="en-US"/>
              <a:t>Edit Master text styles</a:t>
            </a:r>
          </a:p>
          <a:p>
            <a:pPr lvl="1"/>
            <a:r>
              <a:rPr lang="en-US"/>
              <a:t>Second level</a:t>
            </a:r>
          </a:p>
          <a:p>
            <a:pPr lvl="2"/>
            <a:r>
              <a:rPr lang="en-US"/>
              <a:t>Third level</a:t>
            </a:r>
          </a:p>
        </p:txBody>
      </p:sp>
      <p:sp>
        <p:nvSpPr>
          <p:cNvPr id="6" name="Slide Number Placeholder 5"/>
          <p:cNvSpPr>
            <a:spLocks noGrp="1"/>
          </p:cNvSpPr>
          <p:nvPr>
            <p:ph type="sldNum" sz="quarter" idx="12"/>
          </p:nvPr>
        </p:nvSpPr>
        <p:spPr/>
        <p:txBody>
          <a:bodyPr/>
          <a:lstStyle/>
          <a:p>
            <a:fld id="{A8160BDD-7155-D744-B749-9730458604AD}" type="slidenum">
              <a:rPr lang="en-US" smtClean="0"/>
              <a:t>‹#›</a:t>
            </a:fld>
            <a:endParaRPr lang="en-US" dirty="0"/>
          </a:p>
        </p:txBody>
      </p:sp>
    </p:spTree>
    <p:extLst>
      <p:ext uri="{BB962C8B-B14F-4D97-AF65-F5344CB8AC3E}">
        <p14:creationId xmlns:p14="http://schemas.microsoft.com/office/powerpoint/2010/main" val="29167913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No Fill Slide">
    <p:spTree>
      <p:nvGrpSpPr>
        <p:cNvPr id="1" name=""/>
        <p:cNvGrpSpPr/>
        <p:nvPr/>
      </p:nvGrpSpPr>
      <p:grpSpPr>
        <a:xfrm>
          <a:off x="0" y="0"/>
          <a:ext cx="0" cy="0"/>
          <a:chOff x="0" y="0"/>
          <a:chExt cx="0" cy="0"/>
        </a:xfrm>
      </p:grpSpPr>
      <p:pic>
        <p:nvPicPr>
          <p:cNvPr id="5" name="Picture 4" descr="header_stroke.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944880"/>
          </a:xfrm>
          <a:prstGeom prst="rect">
            <a:avLst/>
          </a:prstGeom>
        </p:spPr>
      </p:pic>
      <p:sp>
        <p:nvSpPr>
          <p:cNvPr id="6" name="Slide Number Placeholder 5"/>
          <p:cNvSpPr>
            <a:spLocks noGrp="1"/>
          </p:cNvSpPr>
          <p:nvPr>
            <p:ph type="sldNum" sz="quarter" idx="12"/>
          </p:nvPr>
        </p:nvSpPr>
        <p:spPr/>
        <p:txBody>
          <a:bodyPr/>
          <a:lstStyle/>
          <a:p>
            <a:fld id="{A8160BDD-7155-D744-B749-9730458604AD}" type="slidenum">
              <a:rPr lang="en-US" smtClean="0"/>
              <a:pPr/>
              <a:t>‹#›</a:t>
            </a:fld>
            <a:endParaRPr lang="en-US" dirty="0"/>
          </a:p>
        </p:txBody>
      </p:sp>
      <p:sp>
        <p:nvSpPr>
          <p:cNvPr id="7" name="Content Placeholder 2"/>
          <p:cNvSpPr>
            <a:spLocks noGrp="1"/>
          </p:cNvSpPr>
          <p:nvPr>
            <p:ph idx="1"/>
          </p:nvPr>
        </p:nvSpPr>
        <p:spPr>
          <a:xfrm>
            <a:off x="341925" y="1302040"/>
            <a:ext cx="8460150" cy="4920960"/>
          </a:xfrm>
          <a:prstGeom prst="rect">
            <a:avLst/>
          </a:prstGeom>
        </p:spPr>
        <p:txBody>
          <a:bodyPr/>
          <a:lstStyle>
            <a:lvl1pPr marL="342900" marR="0" indent="-342900" algn="l" defTabSz="457200" rtl="0" eaLnBrk="1" fontAlgn="auto" latinLnBrk="0" hangingPunct="1">
              <a:lnSpc>
                <a:spcPct val="100000"/>
              </a:lnSpc>
              <a:spcBef>
                <a:spcPct val="20000"/>
              </a:spcBef>
              <a:spcAft>
                <a:spcPts val="0"/>
              </a:spcAft>
              <a:buClr>
                <a:srgbClr val="009DDC"/>
              </a:buClr>
              <a:buSzTx/>
              <a:buFont typeface="Arial"/>
              <a:buChar char="•"/>
              <a:tabLst/>
              <a:defRPr sz="1800" baseline="0"/>
            </a:lvl1pPr>
            <a:lvl2pPr marL="742950" marR="0" indent="-285750" algn="l" defTabSz="457200" rtl="0" eaLnBrk="1" fontAlgn="auto" latinLnBrk="0" hangingPunct="1">
              <a:lnSpc>
                <a:spcPct val="100000"/>
              </a:lnSpc>
              <a:spcBef>
                <a:spcPct val="20000"/>
              </a:spcBef>
              <a:spcAft>
                <a:spcPts val="0"/>
              </a:spcAft>
              <a:buClr>
                <a:srgbClr val="009DDC"/>
              </a:buClr>
              <a:buSzTx/>
              <a:buFont typeface="Arial"/>
              <a:buChar char="•"/>
              <a:tabLst/>
              <a:defRPr sz="1600" baseline="0"/>
            </a:lvl2pPr>
            <a:lvl3pPr marL="1143000" marR="0" indent="-228600" algn="l" defTabSz="457200" rtl="0" eaLnBrk="1" fontAlgn="auto" latinLnBrk="0" hangingPunct="1">
              <a:lnSpc>
                <a:spcPct val="100000"/>
              </a:lnSpc>
              <a:spcBef>
                <a:spcPct val="20000"/>
              </a:spcBef>
              <a:spcAft>
                <a:spcPts val="0"/>
              </a:spcAft>
              <a:buClr>
                <a:srgbClr val="009DDC"/>
              </a:buClr>
              <a:buSzTx/>
              <a:buFont typeface="Arial"/>
              <a:buChar char="•"/>
              <a:tabLst/>
              <a:defRPr/>
            </a:lvl3pPr>
          </a:lstStyle>
          <a:p>
            <a:pPr marL="342900" marR="0" lvl="0" indent="-342900" algn="l" defTabSz="457200" rtl="0" eaLnBrk="1" fontAlgn="auto" latinLnBrk="0" hangingPunct="1">
              <a:lnSpc>
                <a:spcPct val="100000"/>
              </a:lnSpc>
              <a:spcBef>
                <a:spcPct val="20000"/>
              </a:spcBef>
              <a:spcAft>
                <a:spcPts val="0"/>
              </a:spcAft>
              <a:buClr>
                <a:srgbClr val="009DDC"/>
              </a:buClr>
              <a:buSzTx/>
              <a:buFont typeface="Arial"/>
              <a:buChar char="•"/>
              <a:tabLst/>
              <a:defRPr/>
            </a:pPr>
            <a:r>
              <a:rPr kumimoji="0" lang="en-US" sz="1800" b="0" i="0" u="none" strike="noStrike" kern="1200" cap="none" spc="0" normalizeH="0" baseline="0" noProof="0">
                <a:ln>
                  <a:noFill/>
                </a:ln>
                <a:solidFill>
                  <a:prstClr val="black"/>
                </a:solidFill>
                <a:effectLst/>
                <a:uLnTx/>
                <a:uFillTx/>
                <a:latin typeface="+mn-lt"/>
                <a:ea typeface="+mn-ea"/>
                <a:cs typeface="+mn-cs"/>
              </a:rPr>
              <a:t>Edit Master text styles</a:t>
            </a:r>
          </a:p>
          <a:p>
            <a:pPr marL="342900" marR="0" lvl="1" indent="-342900" algn="l" defTabSz="457200" rtl="0" eaLnBrk="1" fontAlgn="auto" latinLnBrk="0" hangingPunct="1">
              <a:lnSpc>
                <a:spcPct val="100000"/>
              </a:lnSpc>
              <a:spcBef>
                <a:spcPct val="20000"/>
              </a:spcBef>
              <a:spcAft>
                <a:spcPts val="0"/>
              </a:spcAft>
              <a:buClr>
                <a:srgbClr val="009DDC"/>
              </a:buClr>
              <a:buSzTx/>
              <a:buFont typeface="Arial"/>
              <a:buChar char="•"/>
              <a:tabLst/>
              <a:defRPr/>
            </a:pPr>
            <a:r>
              <a:rPr kumimoji="0" lang="en-US" sz="1800" b="0" i="0" u="none" strike="noStrike" kern="1200" cap="none" spc="0" normalizeH="0" baseline="0" noProof="0">
                <a:ln>
                  <a:noFill/>
                </a:ln>
                <a:solidFill>
                  <a:prstClr val="black"/>
                </a:solidFill>
                <a:effectLst/>
                <a:uLnTx/>
                <a:uFillTx/>
                <a:latin typeface="+mn-lt"/>
                <a:ea typeface="+mn-ea"/>
                <a:cs typeface="+mn-cs"/>
              </a:rPr>
              <a:t>Second level</a:t>
            </a:r>
          </a:p>
          <a:p>
            <a:pPr marL="342900" marR="0" lvl="2" indent="-342900" algn="l" defTabSz="457200" rtl="0" eaLnBrk="1" fontAlgn="auto" latinLnBrk="0" hangingPunct="1">
              <a:lnSpc>
                <a:spcPct val="100000"/>
              </a:lnSpc>
              <a:spcBef>
                <a:spcPct val="20000"/>
              </a:spcBef>
              <a:spcAft>
                <a:spcPts val="0"/>
              </a:spcAft>
              <a:buClr>
                <a:srgbClr val="009DDC"/>
              </a:buClr>
              <a:buSzTx/>
              <a:buFont typeface="Arial"/>
              <a:buChar char="•"/>
              <a:tabLst/>
              <a:defRPr/>
            </a:pPr>
            <a:r>
              <a:rPr kumimoji="0" lang="en-US" sz="1800" b="0" i="0" u="none" strike="noStrike" kern="1200" cap="none" spc="0" normalizeH="0" baseline="0" noProof="0">
                <a:ln>
                  <a:noFill/>
                </a:ln>
                <a:solidFill>
                  <a:prstClr val="black"/>
                </a:solidFill>
                <a:effectLst/>
                <a:uLnTx/>
                <a:uFillTx/>
                <a:latin typeface="+mn-lt"/>
                <a:ea typeface="+mn-ea"/>
                <a:cs typeface="+mn-cs"/>
              </a:rPr>
              <a:t>Third level</a:t>
            </a:r>
          </a:p>
        </p:txBody>
      </p:sp>
      <p:sp>
        <p:nvSpPr>
          <p:cNvPr id="8" name="Title Placeholder 1"/>
          <p:cNvSpPr>
            <a:spLocks noGrp="1"/>
          </p:cNvSpPr>
          <p:nvPr>
            <p:ph type="title" hasCustomPrompt="1"/>
          </p:nvPr>
        </p:nvSpPr>
        <p:spPr>
          <a:xfrm>
            <a:off x="341925" y="100269"/>
            <a:ext cx="7883768" cy="844611"/>
          </a:xfrm>
          <a:prstGeom prst="rect">
            <a:avLst/>
          </a:prstGeom>
        </p:spPr>
        <p:txBody>
          <a:bodyPr vert="horz" lIns="91440" tIns="45720" rIns="91440" bIns="45720" rtlCol="0" anchor="ctr">
            <a:normAutofit/>
          </a:bodyPr>
          <a:lstStyle/>
          <a:p>
            <a:r>
              <a:rPr lang="en-US" dirty="0"/>
              <a:t>Click to add title</a:t>
            </a:r>
          </a:p>
        </p:txBody>
      </p:sp>
    </p:spTree>
    <p:extLst>
      <p:ext uri="{BB962C8B-B14F-4D97-AF65-F5344CB8AC3E}">
        <p14:creationId xmlns:p14="http://schemas.microsoft.com/office/powerpoint/2010/main" val="40968262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Bottom Fill Slide">
    <p:spTree>
      <p:nvGrpSpPr>
        <p:cNvPr id="1" name=""/>
        <p:cNvGrpSpPr/>
        <p:nvPr/>
      </p:nvGrpSpPr>
      <p:grpSpPr>
        <a:xfrm>
          <a:off x="0" y="0"/>
          <a:ext cx="0" cy="0"/>
          <a:chOff x="0" y="0"/>
          <a:chExt cx="0" cy="0"/>
        </a:xfrm>
      </p:grpSpPr>
      <p:pic>
        <p:nvPicPr>
          <p:cNvPr id="7" name="Picture 6" descr="header_stroke.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944880"/>
          </a:xfrm>
          <a:prstGeom prst="rect">
            <a:avLst/>
          </a:prstGeom>
        </p:spPr>
      </p:pic>
      <p:sp>
        <p:nvSpPr>
          <p:cNvPr id="6" name="Slide Number Placeholder 5"/>
          <p:cNvSpPr>
            <a:spLocks noGrp="1"/>
          </p:cNvSpPr>
          <p:nvPr>
            <p:ph type="sldNum" sz="quarter" idx="12"/>
          </p:nvPr>
        </p:nvSpPr>
        <p:spPr/>
        <p:txBody>
          <a:bodyPr/>
          <a:lstStyle/>
          <a:p>
            <a:fld id="{A8160BDD-7155-D744-B749-9730458604AD}" type="slidenum">
              <a:rPr lang="en-US" smtClean="0"/>
              <a:pPr/>
              <a:t>‹#›</a:t>
            </a:fld>
            <a:endParaRPr lang="en-US" dirty="0"/>
          </a:p>
        </p:txBody>
      </p:sp>
      <p:pic>
        <p:nvPicPr>
          <p:cNvPr id="5" name="Picture 4" descr="bottom graphic.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6019800"/>
            <a:ext cx="9144000" cy="457200"/>
          </a:xfrm>
          <a:prstGeom prst="rect">
            <a:avLst/>
          </a:prstGeom>
        </p:spPr>
      </p:pic>
      <p:sp>
        <p:nvSpPr>
          <p:cNvPr id="9" name="Title Placeholder 1"/>
          <p:cNvSpPr>
            <a:spLocks noGrp="1"/>
          </p:cNvSpPr>
          <p:nvPr>
            <p:ph type="title" hasCustomPrompt="1"/>
          </p:nvPr>
        </p:nvSpPr>
        <p:spPr>
          <a:xfrm>
            <a:off x="341925" y="100269"/>
            <a:ext cx="7883768" cy="844611"/>
          </a:xfrm>
          <a:prstGeom prst="rect">
            <a:avLst/>
          </a:prstGeom>
        </p:spPr>
        <p:txBody>
          <a:bodyPr vert="horz" lIns="91440" tIns="45720" rIns="91440" bIns="45720" rtlCol="0" anchor="ctr">
            <a:normAutofit/>
          </a:bodyPr>
          <a:lstStyle/>
          <a:p>
            <a:r>
              <a:rPr lang="en-US" dirty="0"/>
              <a:t>Click to add title</a:t>
            </a:r>
          </a:p>
        </p:txBody>
      </p:sp>
      <p:sp>
        <p:nvSpPr>
          <p:cNvPr id="10" name="Content Placeholder 2"/>
          <p:cNvSpPr>
            <a:spLocks noGrp="1"/>
          </p:cNvSpPr>
          <p:nvPr>
            <p:ph idx="1"/>
          </p:nvPr>
        </p:nvSpPr>
        <p:spPr>
          <a:xfrm>
            <a:off x="341925" y="1302040"/>
            <a:ext cx="8460150" cy="4481345"/>
          </a:xfrm>
          <a:prstGeom prst="rect">
            <a:avLst/>
          </a:prstGeom>
        </p:spPr>
        <p:txBody>
          <a:bodyPr/>
          <a:lstStyle>
            <a:lvl1pPr marL="342900" marR="0" indent="-342900" algn="l" defTabSz="457200" rtl="0" eaLnBrk="1" fontAlgn="auto" latinLnBrk="0" hangingPunct="1">
              <a:lnSpc>
                <a:spcPct val="100000"/>
              </a:lnSpc>
              <a:spcBef>
                <a:spcPct val="20000"/>
              </a:spcBef>
              <a:spcAft>
                <a:spcPts val="0"/>
              </a:spcAft>
              <a:buClr>
                <a:srgbClr val="009DDC"/>
              </a:buClr>
              <a:buSzTx/>
              <a:buFont typeface="Arial"/>
              <a:buChar char="•"/>
              <a:tabLst/>
              <a:defRPr sz="1800" baseline="0"/>
            </a:lvl1pPr>
            <a:lvl2pPr marL="742950" marR="0" indent="-285750" algn="l" defTabSz="457200" rtl="0" eaLnBrk="1" fontAlgn="auto" latinLnBrk="0" hangingPunct="1">
              <a:lnSpc>
                <a:spcPct val="100000"/>
              </a:lnSpc>
              <a:spcBef>
                <a:spcPct val="20000"/>
              </a:spcBef>
              <a:spcAft>
                <a:spcPts val="0"/>
              </a:spcAft>
              <a:buClr>
                <a:srgbClr val="009DDC"/>
              </a:buClr>
              <a:buSzTx/>
              <a:buFont typeface="Arial"/>
              <a:buChar char="•"/>
              <a:tabLst/>
              <a:defRPr sz="1600" baseline="0"/>
            </a:lvl2pPr>
            <a:lvl3pPr marL="1143000" marR="0" indent="-228600" algn="l" defTabSz="457200" rtl="0" eaLnBrk="1" fontAlgn="auto" latinLnBrk="0" hangingPunct="1">
              <a:lnSpc>
                <a:spcPct val="100000"/>
              </a:lnSpc>
              <a:spcBef>
                <a:spcPct val="20000"/>
              </a:spcBef>
              <a:spcAft>
                <a:spcPts val="0"/>
              </a:spcAft>
              <a:buClr>
                <a:srgbClr val="009DDC"/>
              </a:buClr>
              <a:buSzTx/>
              <a:buFont typeface="Arial"/>
              <a:buChar char="•"/>
              <a:tabLst/>
              <a:defRPr/>
            </a:lvl3pPr>
          </a:lstStyle>
          <a:p>
            <a:pPr marL="342900" marR="0" lvl="0" indent="-342900" algn="l" defTabSz="457200" rtl="0" eaLnBrk="1" fontAlgn="auto" latinLnBrk="0" hangingPunct="1">
              <a:lnSpc>
                <a:spcPct val="100000"/>
              </a:lnSpc>
              <a:spcBef>
                <a:spcPct val="20000"/>
              </a:spcBef>
              <a:spcAft>
                <a:spcPts val="0"/>
              </a:spcAft>
              <a:buClr>
                <a:srgbClr val="009DDC"/>
              </a:buClr>
              <a:buSzTx/>
              <a:buFont typeface="Arial"/>
              <a:buChar char="•"/>
              <a:tabLst/>
              <a:defRPr/>
            </a:pPr>
            <a:r>
              <a:rPr kumimoji="0" lang="en-US" sz="1800" b="0" i="0" u="none" strike="noStrike" kern="1200" cap="none" spc="0" normalizeH="0" baseline="0" noProof="0">
                <a:ln>
                  <a:noFill/>
                </a:ln>
                <a:solidFill>
                  <a:prstClr val="black"/>
                </a:solidFill>
                <a:effectLst/>
                <a:uLnTx/>
                <a:uFillTx/>
                <a:latin typeface="+mn-lt"/>
                <a:ea typeface="+mn-ea"/>
                <a:cs typeface="+mn-cs"/>
              </a:rPr>
              <a:t>Edit Master text styles</a:t>
            </a:r>
          </a:p>
          <a:p>
            <a:pPr marL="342900" marR="0" lvl="1" indent="-342900" algn="l" defTabSz="457200" rtl="0" eaLnBrk="1" fontAlgn="auto" latinLnBrk="0" hangingPunct="1">
              <a:lnSpc>
                <a:spcPct val="100000"/>
              </a:lnSpc>
              <a:spcBef>
                <a:spcPct val="20000"/>
              </a:spcBef>
              <a:spcAft>
                <a:spcPts val="0"/>
              </a:spcAft>
              <a:buClr>
                <a:srgbClr val="009DDC"/>
              </a:buClr>
              <a:buSzTx/>
              <a:buFont typeface="Arial"/>
              <a:buChar char="•"/>
              <a:tabLst/>
              <a:defRPr/>
            </a:pPr>
            <a:r>
              <a:rPr kumimoji="0" lang="en-US" sz="1800" b="0" i="0" u="none" strike="noStrike" kern="1200" cap="none" spc="0" normalizeH="0" baseline="0" noProof="0">
                <a:ln>
                  <a:noFill/>
                </a:ln>
                <a:solidFill>
                  <a:prstClr val="black"/>
                </a:solidFill>
                <a:effectLst/>
                <a:uLnTx/>
                <a:uFillTx/>
                <a:latin typeface="+mn-lt"/>
                <a:ea typeface="+mn-ea"/>
                <a:cs typeface="+mn-cs"/>
              </a:rPr>
              <a:t>Second level</a:t>
            </a:r>
          </a:p>
          <a:p>
            <a:pPr marL="342900" marR="0" lvl="2" indent="-342900" algn="l" defTabSz="457200" rtl="0" eaLnBrk="1" fontAlgn="auto" latinLnBrk="0" hangingPunct="1">
              <a:lnSpc>
                <a:spcPct val="100000"/>
              </a:lnSpc>
              <a:spcBef>
                <a:spcPct val="20000"/>
              </a:spcBef>
              <a:spcAft>
                <a:spcPts val="0"/>
              </a:spcAft>
              <a:buClr>
                <a:srgbClr val="009DDC"/>
              </a:buClr>
              <a:buSzTx/>
              <a:buFont typeface="Arial"/>
              <a:buChar char="•"/>
              <a:tabLst/>
              <a:defRPr/>
            </a:pPr>
            <a:r>
              <a:rPr kumimoji="0" lang="en-US" sz="1800" b="0" i="0" u="none" strike="noStrike" kern="1200" cap="none" spc="0" normalizeH="0" baseline="0" noProof="0">
                <a:ln>
                  <a:noFill/>
                </a:ln>
                <a:solidFill>
                  <a:prstClr val="black"/>
                </a:solidFill>
                <a:effectLst/>
                <a:uLnTx/>
                <a:uFillTx/>
                <a:latin typeface="+mn-lt"/>
                <a:ea typeface="+mn-ea"/>
                <a:cs typeface="+mn-cs"/>
              </a:rPr>
              <a:t>Third level</a:t>
            </a:r>
          </a:p>
        </p:txBody>
      </p:sp>
    </p:spTree>
    <p:extLst>
      <p:ext uri="{BB962C8B-B14F-4D97-AF65-F5344CB8AC3E}">
        <p14:creationId xmlns:p14="http://schemas.microsoft.com/office/powerpoint/2010/main" val="11886161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rner Fill">
    <p:spTree>
      <p:nvGrpSpPr>
        <p:cNvPr id="1" name=""/>
        <p:cNvGrpSpPr/>
        <p:nvPr/>
      </p:nvGrpSpPr>
      <p:grpSpPr>
        <a:xfrm>
          <a:off x="0" y="0"/>
          <a:ext cx="0" cy="0"/>
          <a:chOff x="0" y="0"/>
          <a:chExt cx="0" cy="0"/>
        </a:xfrm>
      </p:grpSpPr>
      <p:pic>
        <p:nvPicPr>
          <p:cNvPr id="8" name="Picture 7" descr="header_stroke.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944880"/>
          </a:xfrm>
          <a:prstGeom prst="rect">
            <a:avLst/>
          </a:prstGeom>
        </p:spPr>
      </p:pic>
      <p:pic>
        <p:nvPicPr>
          <p:cNvPr id="7" name="Picture 6" descr="choice blocks-02.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6" name="Slide Number Placeholder 5"/>
          <p:cNvSpPr>
            <a:spLocks noGrp="1"/>
          </p:cNvSpPr>
          <p:nvPr>
            <p:ph type="sldNum" sz="quarter" idx="12"/>
          </p:nvPr>
        </p:nvSpPr>
        <p:spPr/>
        <p:txBody>
          <a:bodyPr/>
          <a:lstStyle/>
          <a:p>
            <a:fld id="{A8160BDD-7155-D744-B749-9730458604AD}" type="slidenum">
              <a:rPr lang="en-US" smtClean="0"/>
              <a:pPr/>
              <a:t>‹#›</a:t>
            </a:fld>
            <a:endParaRPr lang="en-US" dirty="0"/>
          </a:p>
        </p:txBody>
      </p:sp>
      <p:sp>
        <p:nvSpPr>
          <p:cNvPr id="11" name="Title Placeholder 1"/>
          <p:cNvSpPr>
            <a:spLocks noGrp="1"/>
          </p:cNvSpPr>
          <p:nvPr>
            <p:ph type="title" hasCustomPrompt="1"/>
          </p:nvPr>
        </p:nvSpPr>
        <p:spPr>
          <a:xfrm>
            <a:off x="341925" y="100269"/>
            <a:ext cx="7883768" cy="844611"/>
          </a:xfrm>
          <a:prstGeom prst="rect">
            <a:avLst/>
          </a:prstGeom>
        </p:spPr>
        <p:txBody>
          <a:bodyPr vert="horz" lIns="91440" tIns="45720" rIns="91440" bIns="45720" rtlCol="0" anchor="ctr">
            <a:normAutofit/>
          </a:bodyPr>
          <a:lstStyle/>
          <a:p>
            <a:r>
              <a:rPr lang="en-US" dirty="0"/>
              <a:t>Click to add title</a:t>
            </a:r>
          </a:p>
        </p:txBody>
      </p:sp>
      <p:sp>
        <p:nvSpPr>
          <p:cNvPr id="10" name="Content Placeholder 2"/>
          <p:cNvSpPr>
            <a:spLocks noGrp="1"/>
          </p:cNvSpPr>
          <p:nvPr>
            <p:ph idx="1"/>
          </p:nvPr>
        </p:nvSpPr>
        <p:spPr>
          <a:xfrm>
            <a:off x="341925" y="1302040"/>
            <a:ext cx="8460150" cy="4481345"/>
          </a:xfrm>
          <a:prstGeom prst="rect">
            <a:avLst/>
          </a:prstGeom>
        </p:spPr>
        <p:txBody>
          <a:bodyPr/>
          <a:lstStyle>
            <a:lvl1pPr marL="342900" marR="0" indent="-342900" algn="l" defTabSz="457200" rtl="0" eaLnBrk="1" fontAlgn="auto" latinLnBrk="0" hangingPunct="1">
              <a:lnSpc>
                <a:spcPct val="100000"/>
              </a:lnSpc>
              <a:spcBef>
                <a:spcPct val="20000"/>
              </a:spcBef>
              <a:spcAft>
                <a:spcPts val="0"/>
              </a:spcAft>
              <a:buClr>
                <a:srgbClr val="009DDC"/>
              </a:buClr>
              <a:buSzTx/>
              <a:buFont typeface="Arial"/>
              <a:buChar char="•"/>
              <a:tabLst/>
              <a:defRPr sz="1800" baseline="0"/>
            </a:lvl1pPr>
            <a:lvl2pPr marL="742950" marR="0" indent="-285750" algn="l" defTabSz="457200" rtl="0" eaLnBrk="1" fontAlgn="auto" latinLnBrk="0" hangingPunct="1">
              <a:lnSpc>
                <a:spcPct val="100000"/>
              </a:lnSpc>
              <a:spcBef>
                <a:spcPct val="20000"/>
              </a:spcBef>
              <a:spcAft>
                <a:spcPts val="0"/>
              </a:spcAft>
              <a:buClr>
                <a:srgbClr val="009DDC"/>
              </a:buClr>
              <a:buSzTx/>
              <a:buFont typeface="Arial"/>
              <a:buChar char="•"/>
              <a:tabLst/>
              <a:defRPr sz="1600" baseline="0"/>
            </a:lvl2pPr>
            <a:lvl3pPr marL="1143000" marR="0" indent="-228600" algn="l" defTabSz="457200" rtl="0" eaLnBrk="1" fontAlgn="auto" latinLnBrk="0" hangingPunct="1">
              <a:lnSpc>
                <a:spcPct val="100000"/>
              </a:lnSpc>
              <a:spcBef>
                <a:spcPct val="20000"/>
              </a:spcBef>
              <a:spcAft>
                <a:spcPts val="0"/>
              </a:spcAft>
              <a:buClr>
                <a:srgbClr val="009DDC"/>
              </a:buClr>
              <a:buSzTx/>
              <a:buFont typeface="Arial"/>
              <a:buChar char="•"/>
              <a:tabLst/>
              <a:defRPr/>
            </a:lvl3pPr>
          </a:lstStyle>
          <a:p>
            <a:pPr marL="342900" marR="0" lvl="0" indent="-342900" algn="l" defTabSz="457200" rtl="0" eaLnBrk="1" fontAlgn="auto" latinLnBrk="0" hangingPunct="1">
              <a:lnSpc>
                <a:spcPct val="100000"/>
              </a:lnSpc>
              <a:spcBef>
                <a:spcPct val="20000"/>
              </a:spcBef>
              <a:spcAft>
                <a:spcPts val="0"/>
              </a:spcAft>
              <a:buClr>
                <a:srgbClr val="009DDC"/>
              </a:buClr>
              <a:buSzTx/>
              <a:buFont typeface="Arial"/>
              <a:buChar char="•"/>
              <a:tabLst/>
              <a:defRPr/>
            </a:pPr>
            <a:r>
              <a:rPr kumimoji="0" lang="en-US" sz="1800" b="0" i="0" u="none" strike="noStrike" kern="1200" cap="none" spc="0" normalizeH="0" baseline="0" noProof="0">
                <a:ln>
                  <a:noFill/>
                </a:ln>
                <a:solidFill>
                  <a:prstClr val="black"/>
                </a:solidFill>
                <a:effectLst/>
                <a:uLnTx/>
                <a:uFillTx/>
                <a:latin typeface="+mn-lt"/>
                <a:ea typeface="+mn-ea"/>
                <a:cs typeface="+mn-cs"/>
              </a:rPr>
              <a:t>Edit Master text styles</a:t>
            </a:r>
          </a:p>
          <a:p>
            <a:pPr marL="342900" marR="0" lvl="1" indent="-342900" algn="l" defTabSz="457200" rtl="0" eaLnBrk="1" fontAlgn="auto" latinLnBrk="0" hangingPunct="1">
              <a:lnSpc>
                <a:spcPct val="100000"/>
              </a:lnSpc>
              <a:spcBef>
                <a:spcPct val="20000"/>
              </a:spcBef>
              <a:spcAft>
                <a:spcPts val="0"/>
              </a:spcAft>
              <a:buClr>
                <a:srgbClr val="009DDC"/>
              </a:buClr>
              <a:buSzTx/>
              <a:buFont typeface="Arial"/>
              <a:buChar char="•"/>
              <a:tabLst/>
              <a:defRPr/>
            </a:pPr>
            <a:r>
              <a:rPr kumimoji="0" lang="en-US" sz="1800" b="0" i="0" u="none" strike="noStrike" kern="1200" cap="none" spc="0" normalizeH="0" baseline="0" noProof="0">
                <a:ln>
                  <a:noFill/>
                </a:ln>
                <a:solidFill>
                  <a:prstClr val="black"/>
                </a:solidFill>
                <a:effectLst/>
                <a:uLnTx/>
                <a:uFillTx/>
                <a:latin typeface="+mn-lt"/>
                <a:ea typeface="+mn-ea"/>
                <a:cs typeface="+mn-cs"/>
              </a:rPr>
              <a:t>Second level</a:t>
            </a:r>
          </a:p>
          <a:p>
            <a:pPr marL="342900" marR="0" lvl="2" indent="-342900" algn="l" defTabSz="457200" rtl="0" eaLnBrk="1" fontAlgn="auto" latinLnBrk="0" hangingPunct="1">
              <a:lnSpc>
                <a:spcPct val="100000"/>
              </a:lnSpc>
              <a:spcBef>
                <a:spcPct val="20000"/>
              </a:spcBef>
              <a:spcAft>
                <a:spcPts val="0"/>
              </a:spcAft>
              <a:buClr>
                <a:srgbClr val="009DDC"/>
              </a:buClr>
              <a:buSzTx/>
              <a:buFont typeface="Arial"/>
              <a:buChar char="•"/>
              <a:tabLst/>
              <a:defRPr/>
            </a:pPr>
            <a:r>
              <a:rPr kumimoji="0" lang="en-US" sz="1800" b="0" i="0" u="none" strike="noStrike" kern="1200" cap="none" spc="0" normalizeH="0" baseline="0" noProof="0">
                <a:ln>
                  <a:noFill/>
                </a:ln>
                <a:solidFill>
                  <a:prstClr val="black"/>
                </a:solidFill>
                <a:effectLst/>
                <a:uLnTx/>
                <a:uFillTx/>
                <a:latin typeface="+mn-lt"/>
                <a:ea typeface="+mn-ea"/>
                <a:cs typeface="+mn-cs"/>
              </a:rPr>
              <a:t>Third level</a:t>
            </a:r>
          </a:p>
        </p:txBody>
      </p:sp>
    </p:spTree>
    <p:extLst>
      <p:ext uri="{BB962C8B-B14F-4D97-AF65-F5344CB8AC3E}">
        <p14:creationId xmlns:p14="http://schemas.microsoft.com/office/powerpoint/2010/main" val="10520251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a:t>Click to add title</a:t>
            </a:r>
          </a:p>
        </p:txBody>
      </p:sp>
      <p:sp>
        <p:nvSpPr>
          <p:cNvPr id="5" name="Slide Number Placeholder 4"/>
          <p:cNvSpPr>
            <a:spLocks noGrp="1"/>
          </p:cNvSpPr>
          <p:nvPr>
            <p:ph type="sldNum" sz="quarter" idx="12"/>
          </p:nvPr>
        </p:nvSpPr>
        <p:spPr/>
        <p:txBody>
          <a:bodyPr/>
          <a:lstStyle/>
          <a:p>
            <a:fld id="{A8160BDD-7155-D744-B749-9730458604AD}" type="slidenum">
              <a:rPr lang="en-US" smtClean="0"/>
              <a:t>‹#›</a:t>
            </a:fld>
            <a:endParaRPr lang="en-US" dirty="0"/>
          </a:p>
        </p:txBody>
      </p:sp>
    </p:spTree>
    <p:extLst>
      <p:ext uri="{BB962C8B-B14F-4D97-AF65-F5344CB8AC3E}">
        <p14:creationId xmlns:p14="http://schemas.microsoft.com/office/powerpoint/2010/main" val="39555788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Reflective Questions">
    <p:spTree>
      <p:nvGrpSpPr>
        <p:cNvPr id="1" name=""/>
        <p:cNvGrpSpPr/>
        <p:nvPr/>
      </p:nvGrpSpPr>
      <p:grpSpPr>
        <a:xfrm>
          <a:off x="0" y="0"/>
          <a:ext cx="0" cy="0"/>
          <a:chOff x="0" y="0"/>
          <a:chExt cx="0" cy="0"/>
        </a:xfrm>
      </p:grpSpPr>
      <p:pic>
        <p:nvPicPr>
          <p:cNvPr id="8" name="Picture 7" descr="header_stroke.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944880"/>
          </a:xfrm>
          <a:prstGeom prst="rect">
            <a:avLst/>
          </a:prstGeom>
        </p:spPr>
      </p:pic>
      <p:pic>
        <p:nvPicPr>
          <p:cNvPr id="4" name="Picture 3" descr="bubbles.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043" y="33129"/>
            <a:ext cx="9144000" cy="6858000"/>
          </a:xfrm>
          <a:prstGeom prst="rect">
            <a:avLst/>
          </a:prstGeom>
        </p:spPr>
      </p:pic>
      <p:sp>
        <p:nvSpPr>
          <p:cNvPr id="6" name="Slide Number Placeholder 5"/>
          <p:cNvSpPr>
            <a:spLocks noGrp="1"/>
          </p:cNvSpPr>
          <p:nvPr>
            <p:ph type="sldNum" sz="quarter" idx="12"/>
          </p:nvPr>
        </p:nvSpPr>
        <p:spPr/>
        <p:txBody>
          <a:bodyPr/>
          <a:lstStyle/>
          <a:p>
            <a:fld id="{A8160BDD-7155-D744-B749-9730458604AD}" type="slidenum">
              <a:rPr lang="en-US" smtClean="0"/>
              <a:pPr/>
              <a:t>‹#›</a:t>
            </a:fld>
            <a:endParaRPr lang="en-US" dirty="0"/>
          </a:p>
        </p:txBody>
      </p:sp>
      <p:sp>
        <p:nvSpPr>
          <p:cNvPr id="7" name="Content Placeholder 2"/>
          <p:cNvSpPr>
            <a:spLocks noGrp="1"/>
          </p:cNvSpPr>
          <p:nvPr>
            <p:ph idx="1" hasCustomPrompt="1"/>
          </p:nvPr>
        </p:nvSpPr>
        <p:spPr>
          <a:xfrm>
            <a:off x="341925" y="1302039"/>
            <a:ext cx="8460150" cy="4525963"/>
          </a:xfrm>
          <a:prstGeom prst="rect">
            <a:avLst/>
          </a:prstGeom>
        </p:spPr>
        <p:txBody>
          <a:bodyPr/>
          <a:lstStyle>
            <a:lvl1pPr marL="342900" indent="-342900">
              <a:spcAft>
                <a:spcPts val="0"/>
              </a:spcAft>
              <a:buClr>
                <a:srgbClr val="009DDC"/>
              </a:buClr>
              <a:buFont typeface="+mj-lt"/>
              <a:buAutoNum type="arabicPeriod"/>
              <a:defRPr sz="2000" baseline="0"/>
            </a:lvl1pPr>
            <a:lvl2pPr marL="742950" indent="-285750">
              <a:spcAft>
                <a:spcPts val="0"/>
              </a:spcAft>
              <a:buClr>
                <a:srgbClr val="009DDC"/>
              </a:buClr>
              <a:buFont typeface="Arial"/>
              <a:buChar char="•"/>
              <a:defRPr sz="1800" baseline="0"/>
            </a:lvl2pPr>
          </a:lstStyle>
          <a:p>
            <a:pPr marL="342900" marR="0" lvl="0" indent="-342900" defTabSz="914400" eaLnBrk="1" fontAlgn="auto" latinLnBrk="0" hangingPunct="1">
              <a:lnSpc>
                <a:spcPct val="100000"/>
              </a:lnSpc>
              <a:spcBef>
                <a:spcPts val="0"/>
              </a:spcBef>
              <a:spcAft>
                <a:spcPts val="0"/>
              </a:spcAft>
              <a:buClr>
                <a:srgbClr val="009DDC"/>
              </a:buClr>
              <a:buSzTx/>
              <a:buFont typeface="+mj-lt"/>
              <a:buAutoNum type="arabicPeriod"/>
              <a:tabLst/>
              <a:defRPr/>
            </a:pPr>
            <a:r>
              <a:rPr kumimoji="0" lang="en-US" sz="2000" b="0" i="0" u="none" strike="noStrike" kern="0" cap="none" spc="0" normalizeH="0" baseline="0" noProof="0" dirty="0">
                <a:ln>
                  <a:noFill/>
                </a:ln>
                <a:solidFill>
                  <a:sysClr val="windowText" lastClr="000000"/>
                </a:solidFill>
                <a:effectLst/>
                <a:uLnTx/>
                <a:uFillTx/>
              </a:rPr>
              <a:t>Question #1</a:t>
            </a:r>
          </a:p>
          <a:p>
            <a:pPr marL="342900" marR="0" lvl="0" indent="-342900" defTabSz="914400" eaLnBrk="1" fontAlgn="auto" latinLnBrk="0" hangingPunct="1">
              <a:lnSpc>
                <a:spcPct val="100000"/>
              </a:lnSpc>
              <a:spcBef>
                <a:spcPts val="0"/>
              </a:spcBef>
              <a:spcAft>
                <a:spcPts val="0"/>
              </a:spcAft>
              <a:buClr>
                <a:srgbClr val="009DDC"/>
              </a:buClr>
              <a:buSzTx/>
              <a:buFont typeface="+mj-lt"/>
              <a:buAutoNum type="arabicPeriod"/>
              <a:tabLst/>
              <a:defRPr/>
            </a:pPr>
            <a:r>
              <a:rPr kumimoji="0" lang="en-US" sz="2000" b="0" i="0" u="none" strike="noStrike" kern="0" cap="none" spc="0" normalizeH="0" baseline="0" noProof="0" dirty="0">
                <a:ln>
                  <a:noFill/>
                </a:ln>
                <a:solidFill>
                  <a:sysClr val="windowText" lastClr="000000"/>
                </a:solidFill>
                <a:effectLst/>
                <a:uLnTx/>
                <a:uFillTx/>
              </a:rPr>
              <a:t>Question #2</a:t>
            </a:r>
          </a:p>
          <a:p>
            <a:pPr marL="342900" marR="0" lvl="0" indent="-342900" defTabSz="914400" eaLnBrk="1" fontAlgn="auto" latinLnBrk="0" hangingPunct="1">
              <a:lnSpc>
                <a:spcPct val="100000"/>
              </a:lnSpc>
              <a:spcBef>
                <a:spcPts val="0"/>
              </a:spcBef>
              <a:spcAft>
                <a:spcPts val="0"/>
              </a:spcAft>
              <a:buClr>
                <a:srgbClr val="009DDC"/>
              </a:buClr>
              <a:buSzTx/>
              <a:buFont typeface="+mj-lt"/>
              <a:buAutoNum type="arabicPeriod"/>
              <a:tabLst/>
              <a:defRPr/>
            </a:pPr>
            <a:endParaRPr kumimoji="0" lang="en-US" sz="2000" b="0" i="0" u="none" strike="noStrike" kern="0" cap="none" spc="0" normalizeH="0" baseline="0" noProof="0" dirty="0">
              <a:ln>
                <a:noFill/>
              </a:ln>
              <a:solidFill>
                <a:sysClr val="windowText" lastClr="000000"/>
              </a:solidFill>
              <a:effectLst/>
              <a:uLnTx/>
              <a:uFillTx/>
            </a:endParaRPr>
          </a:p>
          <a:p>
            <a:pPr marL="342900" marR="0" lvl="0" indent="-342900" defTabSz="914400" eaLnBrk="1" fontAlgn="auto" latinLnBrk="0" hangingPunct="1">
              <a:lnSpc>
                <a:spcPct val="100000"/>
              </a:lnSpc>
              <a:spcBef>
                <a:spcPts val="0"/>
              </a:spcBef>
              <a:spcAft>
                <a:spcPts val="0"/>
              </a:spcAft>
              <a:buClr>
                <a:srgbClr val="009DDC"/>
              </a:buClr>
              <a:buSzTx/>
              <a:buFont typeface="+mj-lt"/>
              <a:buAutoNum type="arabicPeriod"/>
              <a:tabLst/>
              <a:defRPr/>
            </a:pPr>
            <a:endParaRPr kumimoji="0" lang="en-US" sz="2000" b="0" i="0" u="none" strike="noStrike" kern="0" cap="none" spc="0" normalizeH="0" baseline="0" noProof="0" dirty="0">
              <a:ln>
                <a:noFill/>
              </a:ln>
              <a:solidFill>
                <a:sysClr val="windowText" lastClr="000000"/>
              </a:solidFill>
              <a:effectLst/>
              <a:uLnTx/>
              <a:uFillTx/>
            </a:endParaRPr>
          </a:p>
        </p:txBody>
      </p:sp>
      <p:sp>
        <p:nvSpPr>
          <p:cNvPr id="9" name="Title Placeholder 1"/>
          <p:cNvSpPr>
            <a:spLocks noGrp="1"/>
          </p:cNvSpPr>
          <p:nvPr>
            <p:ph type="title" hasCustomPrompt="1"/>
          </p:nvPr>
        </p:nvSpPr>
        <p:spPr>
          <a:xfrm>
            <a:off x="341925" y="100269"/>
            <a:ext cx="7883768" cy="844611"/>
          </a:xfrm>
          <a:prstGeom prst="rect">
            <a:avLst/>
          </a:prstGeom>
        </p:spPr>
        <p:txBody>
          <a:bodyPr vert="horz" lIns="91440" tIns="45720" rIns="91440" bIns="45720" rtlCol="0" anchor="ctr">
            <a:normAutofit/>
          </a:bodyPr>
          <a:lstStyle>
            <a:lvl1pPr>
              <a:defRPr baseline="0"/>
            </a:lvl1pPr>
          </a:lstStyle>
          <a:p>
            <a:r>
              <a:rPr lang="en-US" dirty="0"/>
              <a:t>Reflective Questions</a:t>
            </a:r>
          </a:p>
        </p:txBody>
      </p:sp>
    </p:spTree>
    <p:extLst>
      <p:ext uri="{BB962C8B-B14F-4D97-AF65-F5344CB8AC3E}">
        <p14:creationId xmlns:p14="http://schemas.microsoft.com/office/powerpoint/2010/main" val="33412433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A8160BDD-7155-D744-B749-9730458604AD}" type="slidenum">
              <a:rPr lang="en-US" smtClean="0"/>
              <a:t>‹#›</a:t>
            </a:fld>
            <a:endParaRPr lang="en-US" dirty="0"/>
          </a:p>
        </p:txBody>
      </p:sp>
    </p:spTree>
    <p:extLst>
      <p:ext uri="{BB962C8B-B14F-4D97-AF65-F5344CB8AC3E}">
        <p14:creationId xmlns:p14="http://schemas.microsoft.com/office/powerpoint/2010/main" val="14450360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43877" y="98425"/>
            <a:ext cx="7772400" cy="839421"/>
          </a:xfrm>
        </p:spPr>
        <p:txBody>
          <a:bodyPr/>
          <a:lstStyle>
            <a:lvl1pPr>
              <a:defRPr>
                <a:solidFill>
                  <a:schemeClr val="bg1"/>
                </a:solidFill>
              </a:defRPr>
            </a:lvl1pPr>
          </a:lstStyle>
          <a:p>
            <a:r>
              <a:rPr lang="en-US"/>
              <a:t>Click to edit Master title style</a:t>
            </a:r>
            <a:endParaRPr lang="en-US" dirty="0"/>
          </a:p>
        </p:txBody>
      </p:sp>
      <p:sp>
        <p:nvSpPr>
          <p:cNvPr id="3" name="Subtitle 2"/>
          <p:cNvSpPr>
            <a:spLocks noGrp="1"/>
          </p:cNvSpPr>
          <p:nvPr>
            <p:ph type="subTitle" idx="1"/>
          </p:nvPr>
        </p:nvSpPr>
        <p:spPr>
          <a:xfrm>
            <a:off x="1371600" y="1180124"/>
            <a:ext cx="6400800" cy="1752600"/>
          </a:xfrm>
        </p:spPr>
        <p:txBody>
          <a:bodyPr/>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6" name="Slide Number Placeholder 5"/>
          <p:cNvSpPr>
            <a:spLocks noGrp="1"/>
          </p:cNvSpPr>
          <p:nvPr>
            <p:ph type="sldNum" sz="quarter" idx="12"/>
          </p:nvPr>
        </p:nvSpPr>
        <p:spPr/>
        <p:txBody>
          <a:bodyPr/>
          <a:lstStyle/>
          <a:p>
            <a:fld id="{A8160BDD-7155-D744-B749-9730458604AD}" type="slidenum">
              <a:rPr lang="en-US" smtClean="0"/>
              <a:pPr/>
              <a:t>‹#›</a:t>
            </a:fld>
            <a:endParaRPr lang="en-US" dirty="0"/>
          </a:p>
        </p:txBody>
      </p:sp>
    </p:spTree>
    <p:extLst>
      <p:ext uri="{BB962C8B-B14F-4D97-AF65-F5344CB8AC3E}">
        <p14:creationId xmlns:p14="http://schemas.microsoft.com/office/powerpoint/2010/main" val="176729352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41924" y="100269"/>
            <a:ext cx="7932614" cy="844611"/>
          </a:xfrm>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p:txBody>
      </p:sp>
      <p:sp>
        <p:nvSpPr>
          <p:cNvPr id="6" name="Slide Number Placeholder 5"/>
          <p:cNvSpPr>
            <a:spLocks noGrp="1"/>
          </p:cNvSpPr>
          <p:nvPr>
            <p:ph type="sldNum" sz="quarter" idx="12"/>
          </p:nvPr>
        </p:nvSpPr>
        <p:spPr/>
        <p:txBody>
          <a:bodyPr/>
          <a:lstStyle/>
          <a:p>
            <a:fld id="{A8160BDD-7155-D744-B749-9730458604AD}" type="slidenum">
              <a:rPr lang="en-US" smtClean="0"/>
              <a:t>‹#›</a:t>
            </a:fld>
            <a:endParaRPr lang="en-US" dirty="0"/>
          </a:p>
        </p:txBody>
      </p:sp>
    </p:spTree>
    <p:extLst>
      <p:ext uri="{BB962C8B-B14F-4D97-AF65-F5344CB8AC3E}">
        <p14:creationId xmlns:p14="http://schemas.microsoft.com/office/powerpoint/2010/main" val="4060513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9" name="Picture 8" descr="header_stroke.png"/>
          <p:cNvPicPr>
            <a:picLocks noChangeAspect="1"/>
          </p:cNvPicPr>
          <p:nvPr userDrawn="1"/>
        </p:nvPicPr>
        <p:blipFill>
          <a:blip r:embed="rId18">
            <a:extLst>
              <a:ext uri="{28A0092B-C50C-407E-A947-70E740481C1C}">
                <a14:useLocalDpi xmlns:a14="http://schemas.microsoft.com/office/drawing/2010/main" val="0"/>
              </a:ext>
            </a:extLst>
          </a:blip>
          <a:stretch>
            <a:fillRect/>
          </a:stretch>
        </p:blipFill>
        <p:spPr>
          <a:xfrm>
            <a:off x="0" y="0"/>
            <a:ext cx="9144000" cy="944880"/>
          </a:xfrm>
          <a:prstGeom prst="rect">
            <a:avLst/>
          </a:prstGeom>
        </p:spPr>
      </p:pic>
      <p:sp>
        <p:nvSpPr>
          <p:cNvPr id="2" name="Title Placeholder 1"/>
          <p:cNvSpPr>
            <a:spLocks noGrp="1"/>
          </p:cNvSpPr>
          <p:nvPr>
            <p:ph type="title"/>
          </p:nvPr>
        </p:nvSpPr>
        <p:spPr>
          <a:xfrm>
            <a:off x="341925" y="100269"/>
            <a:ext cx="7883768" cy="844611"/>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341924" y="1307130"/>
            <a:ext cx="8460152" cy="493540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p:txBody>
      </p:sp>
      <p:sp>
        <p:nvSpPr>
          <p:cNvPr id="6" name="Slide Number Placeholder 5"/>
          <p:cNvSpPr>
            <a:spLocks noGrp="1"/>
          </p:cNvSpPr>
          <p:nvPr>
            <p:ph type="sldNum" sz="quarter" idx="4"/>
          </p:nvPr>
        </p:nvSpPr>
        <p:spPr>
          <a:xfrm>
            <a:off x="6820584" y="6445470"/>
            <a:ext cx="2133600" cy="365125"/>
          </a:xfrm>
          <a:prstGeom prst="rect">
            <a:avLst/>
          </a:prstGeom>
        </p:spPr>
        <p:txBody>
          <a:bodyPr vert="horz" lIns="91440" tIns="45720" rIns="91440" bIns="45720" rtlCol="0" anchor="ctr"/>
          <a:lstStyle>
            <a:lvl1pPr algn="r">
              <a:defRPr sz="800">
                <a:solidFill>
                  <a:srgbClr val="C4C4C4"/>
                </a:solidFill>
                <a:latin typeface="Arial"/>
                <a:cs typeface="Arial"/>
              </a:defRPr>
            </a:lvl1pPr>
          </a:lstStyle>
          <a:p>
            <a:fld id="{A8160BDD-7155-D744-B749-9730458604AD}" type="slidenum">
              <a:rPr lang="en-US" smtClean="0"/>
              <a:pPr/>
              <a:t>‹#›</a:t>
            </a:fld>
            <a:endParaRPr lang="en-US" dirty="0"/>
          </a:p>
        </p:txBody>
      </p:sp>
      <p:sp>
        <p:nvSpPr>
          <p:cNvPr id="8" name="Footer Placeholder 2"/>
          <p:cNvSpPr txBox="1">
            <a:spLocks/>
          </p:cNvSpPr>
          <p:nvPr/>
        </p:nvSpPr>
        <p:spPr>
          <a:xfrm>
            <a:off x="77594" y="6455640"/>
            <a:ext cx="4814957" cy="365125"/>
          </a:xfrm>
          <a:prstGeom prst="rect">
            <a:avLst/>
          </a:prstGeom>
        </p:spPr>
        <p:txBody>
          <a:bodyPr vert="horz" lIns="91440" tIns="45720" rIns="91440" bIns="45720" rtlCol="0" anchor="ctr"/>
          <a:lstStyle>
            <a:defPPr>
              <a:defRPr lang="en-US"/>
            </a:defPPr>
            <a:lvl1pPr marL="0" algn="l" defTabSz="457200" rtl="0" eaLnBrk="0" latinLnBrk="0" hangingPunct="0">
              <a:defRPr lang="en-US" sz="1000" b="0" kern="1200" smtClean="0">
                <a:solidFill>
                  <a:srgbClr val="C4C4C4"/>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l" defTabSz="457200" rtl="0" eaLnBrk="0" fontAlgn="auto" latinLnBrk="0" hangingPunct="0">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srgbClr val="C4C4C4"/>
                </a:solidFill>
                <a:effectLst/>
                <a:uLnTx/>
                <a:uFillTx/>
                <a:latin typeface="Arial"/>
                <a:ea typeface="+mn-ea"/>
                <a:cs typeface="Arial"/>
              </a:rPr>
              <a:t>Copyright © 2015 Logical Operations, Inc. All rights reserved.</a:t>
            </a:r>
          </a:p>
        </p:txBody>
      </p:sp>
      <p:sp>
        <p:nvSpPr>
          <p:cNvPr id="11" name="Footer Placeholder 2"/>
          <p:cNvSpPr txBox="1">
            <a:spLocks/>
          </p:cNvSpPr>
          <p:nvPr userDrawn="1"/>
        </p:nvSpPr>
        <p:spPr>
          <a:xfrm>
            <a:off x="77594" y="6455640"/>
            <a:ext cx="4814957" cy="365125"/>
          </a:xfrm>
          <a:prstGeom prst="rect">
            <a:avLst/>
          </a:prstGeom>
        </p:spPr>
        <p:txBody>
          <a:bodyPr vert="horz" lIns="91440" tIns="45720" rIns="91440" bIns="45720" rtlCol="0" anchor="ctr"/>
          <a:lstStyle>
            <a:defPPr>
              <a:defRPr lang="en-US"/>
            </a:defPPr>
            <a:lvl1pPr marL="0" algn="l" defTabSz="457200" rtl="0" eaLnBrk="0" latinLnBrk="0" hangingPunct="0">
              <a:defRPr lang="en-US" sz="1000" b="0" kern="1200" smtClean="0">
                <a:solidFill>
                  <a:srgbClr val="C4C4C4"/>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l" defTabSz="457200" rtl="0" eaLnBrk="0" fontAlgn="auto" latinLnBrk="0" hangingPunct="0">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srgbClr val="C4C4C4"/>
                </a:solidFill>
                <a:effectLst/>
                <a:uLnTx/>
                <a:uFillTx/>
                <a:latin typeface="Arial"/>
                <a:ea typeface="+mn-ea"/>
                <a:cs typeface="Arial"/>
              </a:rPr>
              <a:t>Copyright © 2016 Logical Operations, Inc. All rights reserved.</a:t>
            </a:r>
          </a:p>
        </p:txBody>
      </p:sp>
    </p:spTree>
    <p:extLst>
      <p:ext uri="{BB962C8B-B14F-4D97-AF65-F5344CB8AC3E}">
        <p14:creationId xmlns:p14="http://schemas.microsoft.com/office/powerpoint/2010/main" val="293832821"/>
      </p:ext>
    </p:extLst>
  </p:cSld>
  <p:clrMap bg1="lt1" tx1="dk1" bg2="lt2" tx2="dk2" accent1="accent1" accent2="accent2" accent3="accent3" accent4="accent4" accent5="accent5" accent6="accent6" hlink="hlink" folHlink="folHlink"/>
  <p:sldLayoutIdLst>
    <p:sldLayoutId id="2147483799" r:id="rId1"/>
    <p:sldLayoutId id="2147483800" r:id="rId2"/>
    <p:sldLayoutId id="2147483801" r:id="rId3"/>
    <p:sldLayoutId id="2147483802" r:id="rId4"/>
    <p:sldLayoutId id="2147483810" r:id="rId5"/>
    <p:sldLayoutId id="2147483804" r:id="rId6"/>
    <p:sldLayoutId id="2147483811" r:id="rId7"/>
    <p:sldLayoutId id="2147483805" r:id="rId8"/>
    <p:sldLayoutId id="2147483806" r:id="rId9"/>
    <p:sldLayoutId id="2147483807" r:id="rId10"/>
    <p:sldLayoutId id="2147483808" r:id="rId11"/>
    <p:sldLayoutId id="2147483809" r:id="rId12"/>
    <p:sldLayoutId id="2147483812" r:id="rId13"/>
    <p:sldLayoutId id="2147483813" r:id="rId14"/>
    <p:sldLayoutId id="2147483814" r:id="rId15"/>
    <p:sldLayoutId id="2147483815" r:id="rId16"/>
  </p:sldLayoutIdLst>
  <p:hf hdr="0" ftr="0" dt="0"/>
  <p:txStyles>
    <p:titleStyle>
      <a:lvl1pPr algn="l" defTabSz="457200" rtl="0" eaLnBrk="1" latinLnBrk="0" hangingPunct="1">
        <a:spcBef>
          <a:spcPct val="0"/>
        </a:spcBef>
        <a:buNone/>
        <a:defRPr sz="2400" kern="1200">
          <a:solidFill>
            <a:schemeClr val="bg1"/>
          </a:solidFill>
          <a:latin typeface="Myriad Pro"/>
          <a:ea typeface="+mj-ea"/>
          <a:cs typeface="Myriad Pro"/>
        </a:defRPr>
      </a:lvl1pPr>
    </p:titleStyle>
    <p:bodyStyle>
      <a:lvl1pPr marL="342900" indent="-342900" algn="l" defTabSz="457200" rtl="0" eaLnBrk="1" latinLnBrk="0" hangingPunct="1">
        <a:spcBef>
          <a:spcPct val="20000"/>
        </a:spcBef>
        <a:buClr>
          <a:schemeClr val="accent1"/>
        </a:buClr>
        <a:buFont typeface="Arial"/>
        <a:buChar char="•"/>
        <a:defRPr sz="1800" kern="1200">
          <a:solidFill>
            <a:schemeClr val="tx1"/>
          </a:solidFill>
          <a:latin typeface="+mn-lt"/>
          <a:ea typeface="+mn-ea"/>
          <a:cs typeface="+mn-cs"/>
        </a:defRPr>
      </a:lvl1pPr>
      <a:lvl2pPr marL="742950" indent="-285750" algn="l" defTabSz="457200" rtl="0" eaLnBrk="1" latinLnBrk="0" hangingPunct="1">
        <a:spcBef>
          <a:spcPct val="20000"/>
        </a:spcBef>
        <a:buClr>
          <a:schemeClr val="accent1"/>
        </a:buClr>
        <a:buFont typeface="Arial"/>
        <a:buChar char="•"/>
        <a:defRPr sz="1600" kern="1200">
          <a:solidFill>
            <a:schemeClr val="tx1"/>
          </a:solidFill>
          <a:latin typeface="+mn-lt"/>
          <a:ea typeface="+mn-ea"/>
          <a:cs typeface="+mn-cs"/>
        </a:defRPr>
      </a:lvl2pPr>
      <a:lvl3pPr marL="1143000" indent="-228600" algn="l" defTabSz="457200" rtl="0" eaLnBrk="1" latinLnBrk="0" hangingPunct="1">
        <a:spcBef>
          <a:spcPct val="20000"/>
        </a:spcBef>
        <a:buClr>
          <a:schemeClr val="accent1"/>
        </a:buClr>
        <a:buFont typeface="Arial"/>
        <a:buChar char="•"/>
        <a:defRPr sz="1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A8160BDD-7155-D744-B749-9730458604AD}" type="slidenum">
              <a:rPr lang="en-US" smtClean="0"/>
              <a:t>1</a:t>
            </a:fld>
            <a:endParaRPr lang="en-US" dirty="0"/>
          </a:p>
        </p:txBody>
      </p:sp>
      <p:sp>
        <p:nvSpPr>
          <p:cNvPr id="3" name="Content Placeholder 2"/>
          <p:cNvSpPr>
            <a:spLocks noGrp="1"/>
          </p:cNvSpPr>
          <p:nvPr>
            <p:ph idx="1"/>
          </p:nvPr>
        </p:nvSpPr>
        <p:spPr/>
        <p:txBody>
          <a:bodyPr/>
          <a:lstStyle/>
          <a:p>
            <a:r>
              <a:rPr lang="en-US" dirty="0"/>
              <a:t>Use Drawing Components</a:t>
            </a:r>
          </a:p>
          <a:p>
            <a:r>
              <a:rPr lang="en-US" dirty="0"/>
              <a:t>Modify a Drawing</a:t>
            </a:r>
          </a:p>
          <a:p>
            <a:r>
              <a:rPr lang="en-US" dirty="0"/>
              <a:t>Insert Callouts and Groups</a:t>
            </a:r>
          </a:p>
          <a:p>
            <a:endParaRPr lang="en-US" dirty="0"/>
          </a:p>
        </p:txBody>
      </p:sp>
      <p:sp>
        <p:nvSpPr>
          <p:cNvPr id="4" name="Title 3"/>
          <p:cNvSpPr>
            <a:spLocks noGrp="1"/>
          </p:cNvSpPr>
          <p:nvPr>
            <p:ph type="title"/>
          </p:nvPr>
        </p:nvSpPr>
        <p:spPr/>
        <p:txBody>
          <a:bodyPr/>
          <a:lstStyle/>
          <a:p>
            <a:r>
              <a:rPr lang="en-US" dirty="0"/>
              <a:t>Working with Workflow Diagram Tools</a:t>
            </a:r>
          </a:p>
        </p:txBody>
      </p:sp>
    </p:spTree>
    <p:extLst>
      <p:ext uri="{BB962C8B-B14F-4D97-AF65-F5344CB8AC3E}">
        <p14:creationId xmlns:p14="http://schemas.microsoft.com/office/powerpoint/2010/main" val="356983911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A8160BDD-7155-D744-B749-9730458604AD}" type="slidenum">
              <a:rPr lang="en-US" smtClean="0"/>
              <a:pPr/>
              <a:t>10</a:t>
            </a:fld>
            <a:endParaRPr lang="en-US" dirty="0"/>
          </a:p>
        </p:txBody>
      </p:sp>
      <p:sp>
        <p:nvSpPr>
          <p:cNvPr id="4" name="Title 3"/>
          <p:cNvSpPr>
            <a:spLocks noGrp="1"/>
          </p:cNvSpPr>
          <p:nvPr>
            <p:ph type="title"/>
          </p:nvPr>
        </p:nvSpPr>
        <p:spPr/>
        <p:txBody>
          <a:bodyPr/>
          <a:lstStyle/>
          <a:p>
            <a:r>
              <a:rPr lang="en-US" dirty="0"/>
              <a:t>SIZE &amp; POSITION Window</a:t>
            </a:r>
          </a:p>
        </p:txBody>
      </p:sp>
      <p:graphicFrame>
        <p:nvGraphicFramePr>
          <p:cNvPr id="5" name="Group 23"/>
          <p:cNvGraphicFramePr>
            <a:graphicFrameLocks noGrp="1"/>
          </p:cNvGraphicFramePr>
          <p:nvPr>
            <p:extLst>
              <p:ext uri="{D42A27DB-BD31-4B8C-83A1-F6EECF244321}">
                <p14:modId xmlns:p14="http://schemas.microsoft.com/office/powerpoint/2010/main" val="1163098892"/>
              </p:ext>
            </p:extLst>
          </p:nvPr>
        </p:nvGraphicFramePr>
        <p:xfrm>
          <a:off x="971453" y="1371600"/>
          <a:ext cx="6343747" cy="2743200"/>
        </p:xfrm>
        <a:graphic>
          <a:graphicData uri="http://schemas.openxmlformats.org/drawingml/2006/table">
            <a:tbl>
              <a:tblPr/>
              <a:tblGrid>
                <a:gridCol w="751318">
                  <a:extLst>
                    <a:ext uri="{9D8B030D-6E8A-4147-A177-3AD203B41FA5}">
                      <a16:colId xmlns:a16="http://schemas.microsoft.com/office/drawing/2014/main" xmlns="" val="20000"/>
                    </a:ext>
                  </a:extLst>
                </a:gridCol>
                <a:gridCol w="5592429">
                  <a:extLst>
                    <a:ext uri="{9D8B030D-6E8A-4147-A177-3AD203B41FA5}">
                      <a16:colId xmlns:a16="http://schemas.microsoft.com/office/drawing/2014/main" xmlns="" val="20001"/>
                    </a:ext>
                  </a:extLst>
                </a:gridCol>
              </a:tblGrid>
              <a:tr h="457200">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marL="0" marR="0" lvl="0" indent="0" algn="l" defTabSz="914400" rtl="0" eaLnBrk="1" fontAlgn="base" latinLnBrk="0" hangingPunct="1">
                        <a:lnSpc>
                          <a:spcPct val="100000"/>
                        </a:lnSpc>
                        <a:spcBef>
                          <a:spcPct val="20000"/>
                        </a:spcBef>
                        <a:spcAft>
                          <a:spcPct val="0"/>
                        </a:spcAft>
                        <a:buClr>
                          <a:srgbClr val="FF9900"/>
                        </a:buClr>
                        <a:buSzTx/>
                        <a:buFontTx/>
                        <a:buNone/>
                        <a:tabLst/>
                      </a:pPr>
                      <a:r>
                        <a:rPr kumimoji="0" lang="en-US" sz="1600" b="1" i="0" u="none" strike="noStrike" cap="none" normalizeH="0" baseline="0" dirty="0">
                          <a:ln>
                            <a:noFill/>
                          </a:ln>
                          <a:solidFill>
                            <a:schemeClr val="bg1"/>
                          </a:solidFill>
                          <a:effectLst/>
                          <a:latin typeface="Calibri"/>
                          <a:cs typeface="Calibri"/>
                        </a:rPr>
                        <a:t>Field</a:t>
                      </a:r>
                    </a:p>
                  </a:txBody>
                  <a:tcPr anchor="ctr" horzOverflow="overflow">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a:noFill/>
                    </a:lnTlToBr>
                    <a:lnBlToTr>
                      <a:noFill/>
                    </a:lnBlToTr>
                    <a:solidFill>
                      <a:srgbClr val="009DDC"/>
                    </a:solidFill>
                  </a:tcPr>
                </a:tc>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marL="0" marR="0" lvl="0" indent="0" algn="l" defTabSz="914400" rtl="0" eaLnBrk="1" fontAlgn="base" latinLnBrk="0" hangingPunct="1">
                        <a:lnSpc>
                          <a:spcPct val="100000"/>
                        </a:lnSpc>
                        <a:spcBef>
                          <a:spcPct val="20000"/>
                        </a:spcBef>
                        <a:spcAft>
                          <a:spcPct val="0"/>
                        </a:spcAft>
                        <a:buClr>
                          <a:srgbClr val="FF9900"/>
                        </a:buClr>
                        <a:buSzTx/>
                        <a:buFontTx/>
                        <a:buNone/>
                        <a:tabLst/>
                        <a:defRPr/>
                      </a:pPr>
                      <a:r>
                        <a:rPr kumimoji="0" lang="en-US" sz="1600" b="1" i="0" u="none" strike="noStrike" kern="1200" cap="none" spc="0" normalizeH="0" baseline="0" noProof="0" dirty="0">
                          <a:ln>
                            <a:noFill/>
                          </a:ln>
                          <a:solidFill>
                            <a:prstClr val="white"/>
                          </a:solidFill>
                          <a:effectLst/>
                          <a:uLnTx/>
                          <a:uFillTx/>
                          <a:latin typeface="Calibri"/>
                          <a:ea typeface="+mn-ea"/>
                          <a:cs typeface="Calibri"/>
                        </a:rPr>
                        <a:t>Allows You to Set</a:t>
                      </a:r>
                    </a:p>
                  </a:txBody>
                  <a:tcPr anchor="ctr" horzOverflow="overflow">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a:noFill/>
                    </a:lnTlToBr>
                    <a:lnBlToTr>
                      <a:noFill/>
                    </a:lnBlToTr>
                    <a:solidFill>
                      <a:srgbClr val="009DDC"/>
                    </a:solidFill>
                  </a:tcPr>
                </a:tc>
                <a:extLst>
                  <a:ext uri="{0D108BD9-81ED-4DB2-BD59-A6C34878D82A}">
                    <a16:rowId xmlns:a16="http://schemas.microsoft.com/office/drawing/2014/main" xmlns="" val="10000"/>
                  </a:ext>
                </a:extLst>
              </a:tr>
              <a:tr h="381000">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marL="0" marR="0" lvl="0" indent="0" algn="l" defTabSz="914400" rtl="0" eaLnBrk="1" fontAlgn="base" latinLnBrk="0" hangingPunct="1">
                        <a:lnSpc>
                          <a:spcPct val="100000"/>
                        </a:lnSpc>
                        <a:spcBef>
                          <a:spcPct val="20000"/>
                        </a:spcBef>
                        <a:spcAft>
                          <a:spcPct val="0"/>
                        </a:spcAft>
                        <a:buClr>
                          <a:srgbClr val="FF9900"/>
                        </a:buClr>
                        <a:buSzTx/>
                        <a:buFontTx/>
                        <a:buNone/>
                        <a:tabLst/>
                      </a:pPr>
                      <a:r>
                        <a:rPr kumimoji="0" lang="en-US" sz="1400" b="1" i="0" u="none" strike="noStrike" cap="none" normalizeH="0" baseline="0" dirty="0">
                          <a:ln>
                            <a:noFill/>
                          </a:ln>
                          <a:solidFill>
                            <a:schemeClr val="tx1"/>
                          </a:solidFill>
                          <a:effectLst/>
                          <a:latin typeface="Calibri"/>
                          <a:cs typeface="Calibri"/>
                        </a:rPr>
                        <a:t>X</a:t>
                      </a:r>
                    </a:p>
                  </a:txBody>
                  <a:tcPr anchor="ctr" horzOverflow="overflow">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a:noFill/>
                    </a:lnTlToBr>
                    <a:lnBlToTr>
                      <a:noFill/>
                    </a:lnBlToTr>
                    <a:solidFill>
                      <a:schemeClr val="bg1">
                        <a:lumMod val="95000"/>
                      </a:schemeClr>
                    </a:solidFill>
                  </a:tcPr>
                </a:tc>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marL="0" marR="0" lvl="0" indent="0" algn="l" defTabSz="914400" rtl="0" eaLnBrk="1" fontAlgn="base" latinLnBrk="0" hangingPunct="1">
                        <a:lnSpc>
                          <a:spcPct val="100000"/>
                        </a:lnSpc>
                        <a:spcBef>
                          <a:spcPct val="20000"/>
                        </a:spcBef>
                        <a:spcAft>
                          <a:spcPct val="0"/>
                        </a:spcAft>
                        <a:buClr>
                          <a:srgbClr val="FF9900"/>
                        </a:buClr>
                        <a:buSzTx/>
                        <a:buFontTx/>
                        <a:buNone/>
                        <a:tabLst/>
                      </a:pPr>
                      <a:r>
                        <a:rPr kumimoji="0" lang="en-US" sz="1400" b="0" i="0" u="none" strike="noStrike" cap="none" normalizeH="0" baseline="0" dirty="0">
                          <a:ln>
                            <a:noFill/>
                          </a:ln>
                          <a:solidFill>
                            <a:schemeClr val="tx1"/>
                          </a:solidFill>
                          <a:effectLst/>
                          <a:latin typeface="Calibri"/>
                          <a:cs typeface="Calibri"/>
                        </a:rPr>
                        <a:t>The position of the point along the horizontal or top ruler. </a:t>
                      </a:r>
                    </a:p>
                  </a:txBody>
                  <a:tcPr anchor="ctr" horzOverflow="overflow">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a:noFill/>
                    </a:lnTlToBr>
                    <a:lnBlToTr>
                      <a:noFill/>
                    </a:lnBlToTr>
                    <a:solidFill>
                      <a:schemeClr val="bg1">
                        <a:lumMod val="95000"/>
                      </a:schemeClr>
                    </a:solidFill>
                  </a:tcPr>
                </a:tc>
                <a:extLst>
                  <a:ext uri="{0D108BD9-81ED-4DB2-BD59-A6C34878D82A}">
                    <a16:rowId xmlns:a16="http://schemas.microsoft.com/office/drawing/2014/main" xmlns="" val="10001"/>
                  </a:ext>
                </a:extLst>
              </a:tr>
              <a:tr h="381000">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marL="0" marR="0" lvl="0" indent="0" algn="l" defTabSz="914400" rtl="0" eaLnBrk="1" fontAlgn="base" latinLnBrk="0" hangingPunct="1">
                        <a:lnSpc>
                          <a:spcPct val="100000"/>
                        </a:lnSpc>
                        <a:spcBef>
                          <a:spcPct val="20000"/>
                        </a:spcBef>
                        <a:spcAft>
                          <a:spcPct val="0"/>
                        </a:spcAft>
                        <a:buClr>
                          <a:srgbClr val="FF9900"/>
                        </a:buClr>
                        <a:buSzTx/>
                        <a:buFontTx/>
                        <a:buNone/>
                        <a:tabLst/>
                      </a:pPr>
                      <a:r>
                        <a:rPr kumimoji="0" lang="en-US" sz="1400" b="1" i="0" u="none" strike="noStrike" kern="1200" cap="none" normalizeH="0" baseline="0" dirty="0">
                          <a:ln>
                            <a:noFill/>
                          </a:ln>
                          <a:solidFill>
                            <a:schemeClr val="tx1"/>
                          </a:solidFill>
                          <a:effectLst/>
                          <a:latin typeface="Calibri"/>
                          <a:ea typeface="+mn-ea"/>
                          <a:cs typeface="Calibri"/>
                        </a:rPr>
                        <a:t>Y</a:t>
                      </a:r>
                    </a:p>
                  </a:txBody>
                  <a:tcPr anchor="ctr" horzOverflow="overflow">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a:noFill/>
                    </a:lnTlToBr>
                    <a:lnBlToTr>
                      <a:noFill/>
                    </a:lnBlToTr>
                    <a:solidFill>
                      <a:schemeClr val="bg1">
                        <a:lumMod val="95000"/>
                      </a:schemeClr>
                    </a:solidFill>
                  </a:tcPr>
                </a:tc>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marL="0" marR="0" lvl="0" indent="0" algn="l" defTabSz="914400" rtl="0" eaLnBrk="1" fontAlgn="base" latinLnBrk="0" hangingPunct="1">
                        <a:lnSpc>
                          <a:spcPct val="100000"/>
                        </a:lnSpc>
                        <a:spcBef>
                          <a:spcPct val="20000"/>
                        </a:spcBef>
                        <a:spcAft>
                          <a:spcPct val="0"/>
                        </a:spcAft>
                        <a:buClr>
                          <a:srgbClr val="FF9900"/>
                        </a:buClr>
                        <a:buSzTx/>
                        <a:buFontTx/>
                        <a:buNone/>
                        <a:tabLst/>
                      </a:pPr>
                      <a:r>
                        <a:rPr kumimoji="0" lang="en-US" sz="1400" b="0" i="0" u="none" strike="noStrike" kern="1200" cap="none" normalizeH="0" baseline="0" dirty="0">
                          <a:ln>
                            <a:noFill/>
                          </a:ln>
                          <a:solidFill>
                            <a:schemeClr val="tx1"/>
                          </a:solidFill>
                          <a:effectLst/>
                          <a:latin typeface="Calibri"/>
                          <a:ea typeface="+mn-ea"/>
                          <a:cs typeface="Calibri"/>
                        </a:rPr>
                        <a:t>The position of the point along the vertical or left ruler.</a:t>
                      </a:r>
                    </a:p>
                  </a:txBody>
                  <a:tcPr anchor="ctr" horzOverflow="overflow">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a:noFill/>
                    </a:lnTlToBr>
                    <a:lnBlToTr>
                      <a:noFill/>
                    </a:lnBlToTr>
                    <a:solidFill>
                      <a:schemeClr val="bg1">
                        <a:lumMod val="95000"/>
                      </a:schemeClr>
                    </a:solidFill>
                  </a:tcPr>
                </a:tc>
                <a:extLst>
                  <a:ext uri="{0D108BD9-81ED-4DB2-BD59-A6C34878D82A}">
                    <a16:rowId xmlns:a16="http://schemas.microsoft.com/office/drawing/2014/main" xmlns="" val="10002"/>
                  </a:ext>
                </a:extLst>
              </a:tr>
              <a:tr h="381000">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marL="0" marR="0" lvl="0" indent="0" algn="l" defTabSz="914400" rtl="0" eaLnBrk="1" fontAlgn="base" latinLnBrk="0" hangingPunct="1">
                        <a:lnSpc>
                          <a:spcPct val="100000"/>
                        </a:lnSpc>
                        <a:spcBef>
                          <a:spcPct val="20000"/>
                        </a:spcBef>
                        <a:spcAft>
                          <a:spcPct val="0"/>
                        </a:spcAft>
                        <a:buClr>
                          <a:srgbClr val="FF9900"/>
                        </a:buClr>
                        <a:buSzTx/>
                        <a:buFontTx/>
                        <a:buNone/>
                        <a:tabLst/>
                      </a:pPr>
                      <a:r>
                        <a:rPr kumimoji="0" lang="en-US" sz="1400" b="1" i="0" u="none" strike="noStrike" kern="1200" cap="none" normalizeH="0" baseline="0" dirty="0">
                          <a:ln>
                            <a:noFill/>
                          </a:ln>
                          <a:solidFill>
                            <a:schemeClr val="tx1"/>
                          </a:solidFill>
                          <a:effectLst/>
                          <a:latin typeface="Calibri"/>
                          <a:ea typeface="+mn-ea"/>
                          <a:cs typeface="Calibri"/>
                        </a:rPr>
                        <a:t>Width</a:t>
                      </a:r>
                    </a:p>
                  </a:txBody>
                  <a:tcPr anchor="ctr" horzOverflow="overflow">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a:noFill/>
                    </a:lnTlToBr>
                    <a:lnBlToTr>
                      <a:noFill/>
                    </a:lnBlToTr>
                    <a:solidFill>
                      <a:schemeClr val="bg1">
                        <a:lumMod val="95000"/>
                      </a:schemeClr>
                    </a:solidFill>
                  </a:tcPr>
                </a:tc>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marL="0" marR="0" lvl="0" indent="0" algn="l" defTabSz="914400" rtl="0" eaLnBrk="1" fontAlgn="base" latinLnBrk="0" hangingPunct="1">
                        <a:lnSpc>
                          <a:spcPct val="100000"/>
                        </a:lnSpc>
                        <a:spcBef>
                          <a:spcPct val="20000"/>
                        </a:spcBef>
                        <a:spcAft>
                          <a:spcPct val="0"/>
                        </a:spcAft>
                        <a:buClr>
                          <a:srgbClr val="FF9900"/>
                        </a:buClr>
                        <a:buSzTx/>
                        <a:buFontTx/>
                        <a:buNone/>
                        <a:tabLst/>
                      </a:pPr>
                      <a:r>
                        <a:rPr kumimoji="0" lang="en-US" sz="1400" b="0" i="0" u="none" strike="noStrike" kern="1200" cap="none" normalizeH="0" baseline="0" dirty="0">
                          <a:ln>
                            <a:noFill/>
                          </a:ln>
                          <a:solidFill>
                            <a:schemeClr val="tx1"/>
                          </a:solidFill>
                          <a:effectLst/>
                          <a:latin typeface="Calibri"/>
                          <a:ea typeface="+mn-ea"/>
                          <a:cs typeface="Calibri"/>
                        </a:rPr>
                        <a:t>The width of the selected shape.</a:t>
                      </a:r>
                    </a:p>
                  </a:txBody>
                  <a:tcPr anchor="ctr" horzOverflow="overflow">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a:noFill/>
                    </a:lnTlToBr>
                    <a:lnBlToTr>
                      <a:noFill/>
                    </a:lnBlToTr>
                    <a:solidFill>
                      <a:schemeClr val="bg1">
                        <a:lumMod val="95000"/>
                      </a:schemeClr>
                    </a:solidFill>
                  </a:tcPr>
                </a:tc>
                <a:extLst>
                  <a:ext uri="{0D108BD9-81ED-4DB2-BD59-A6C34878D82A}">
                    <a16:rowId xmlns:a16="http://schemas.microsoft.com/office/drawing/2014/main" xmlns="" val="10003"/>
                  </a:ext>
                </a:extLst>
              </a:tr>
              <a:tr h="381000">
                <a:tc>
                  <a:txBody>
                    <a:bodyPr/>
                    <a:lstStyle/>
                    <a:p>
                      <a:pPr marL="0" marR="0" lvl="0" indent="0" algn="l" defTabSz="914400" rtl="0" eaLnBrk="1" fontAlgn="base" latinLnBrk="0" hangingPunct="1">
                        <a:lnSpc>
                          <a:spcPct val="100000"/>
                        </a:lnSpc>
                        <a:spcBef>
                          <a:spcPct val="20000"/>
                        </a:spcBef>
                        <a:spcAft>
                          <a:spcPct val="0"/>
                        </a:spcAft>
                        <a:buClr>
                          <a:srgbClr val="FF9900"/>
                        </a:buClr>
                        <a:buSzTx/>
                        <a:buFontTx/>
                        <a:buNone/>
                        <a:tabLst/>
                      </a:pPr>
                      <a:r>
                        <a:rPr kumimoji="0" lang="en-US" sz="1400" b="1" i="0" u="none" strike="noStrike" kern="1200" cap="none" normalizeH="0" baseline="0" dirty="0">
                          <a:ln>
                            <a:noFill/>
                          </a:ln>
                          <a:solidFill>
                            <a:schemeClr val="tx1"/>
                          </a:solidFill>
                          <a:effectLst/>
                          <a:latin typeface="Calibri"/>
                          <a:ea typeface="+mn-ea"/>
                          <a:cs typeface="Calibri"/>
                        </a:rPr>
                        <a:t>Height</a:t>
                      </a:r>
                    </a:p>
                  </a:txBody>
                  <a:tcPr anchor="ctr" horzOverflow="overflow">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marR="0" lvl="0" indent="0" algn="l" defTabSz="914400" rtl="0" eaLnBrk="1" fontAlgn="base" latinLnBrk="0" hangingPunct="1">
                        <a:lnSpc>
                          <a:spcPct val="100000"/>
                        </a:lnSpc>
                        <a:spcBef>
                          <a:spcPct val="20000"/>
                        </a:spcBef>
                        <a:spcAft>
                          <a:spcPct val="0"/>
                        </a:spcAft>
                        <a:buClr>
                          <a:srgbClr val="FF9900"/>
                        </a:buClr>
                        <a:buSzTx/>
                        <a:buFontTx/>
                        <a:buNone/>
                        <a:tabLst/>
                      </a:pPr>
                      <a:r>
                        <a:rPr kumimoji="0" lang="en-US" sz="1400" b="0" i="0" u="none" strike="noStrike" kern="1200" cap="none" normalizeH="0" baseline="0" dirty="0">
                          <a:ln>
                            <a:noFill/>
                          </a:ln>
                          <a:solidFill>
                            <a:schemeClr val="tx1"/>
                          </a:solidFill>
                          <a:effectLst/>
                          <a:latin typeface="+mn-lt"/>
                          <a:ea typeface="+mn-ea"/>
                          <a:cs typeface="Calibri"/>
                        </a:rPr>
                        <a:t>The height of the selected shape.</a:t>
                      </a:r>
                      <a:endParaRPr kumimoji="0" lang="en-US" sz="1400" b="0" i="0" u="none" strike="noStrike" kern="1200" cap="none" normalizeH="0" baseline="0" dirty="0">
                        <a:ln>
                          <a:noFill/>
                        </a:ln>
                        <a:solidFill>
                          <a:schemeClr val="tx1"/>
                        </a:solidFill>
                        <a:effectLst/>
                        <a:latin typeface="Calibri"/>
                        <a:ea typeface="+mn-ea"/>
                        <a:cs typeface="Calibri"/>
                      </a:endParaRPr>
                    </a:p>
                  </a:txBody>
                  <a:tcPr anchor="ctr" horzOverflow="overflow">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a:noFill/>
                    </a:lnTlToBr>
                    <a:lnBlToTr>
                      <a:noFill/>
                    </a:lnBlToTr>
                    <a:solidFill>
                      <a:schemeClr val="bg1">
                        <a:lumMod val="95000"/>
                      </a:schemeClr>
                    </a:solidFill>
                  </a:tcPr>
                </a:tc>
                <a:extLst>
                  <a:ext uri="{0D108BD9-81ED-4DB2-BD59-A6C34878D82A}">
                    <a16:rowId xmlns:a16="http://schemas.microsoft.com/office/drawing/2014/main" xmlns="" val="2194361634"/>
                  </a:ext>
                </a:extLst>
              </a:tr>
              <a:tr h="381000">
                <a:tc>
                  <a:txBody>
                    <a:bodyPr/>
                    <a:lstStyle/>
                    <a:p>
                      <a:pPr marL="0" marR="0" lvl="0" indent="0" algn="l" defTabSz="914400" rtl="0" eaLnBrk="1" fontAlgn="base" latinLnBrk="0" hangingPunct="1">
                        <a:lnSpc>
                          <a:spcPct val="100000"/>
                        </a:lnSpc>
                        <a:spcBef>
                          <a:spcPct val="20000"/>
                        </a:spcBef>
                        <a:spcAft>
                          <a:spcPct val="0"/>
                        </a:spcAft>
                        <a:buClr>
                          <a:srgbClr val="FF9900"/>
                        </a:buClr>
                        <a:buSzTx/>
                        <a:buFontTx/>
                        <a:buNone/>
                        <a:tabLst/>
                      </a:pPr>
                      <a:r>
                        <a:rPr kumimoji="0" lang="en-US" sz="1400" b="1" i="0" u="none" strike="noStrike" kern="1200" cap="none" normalizeH="0" baseline="0" dirty="0">
                          <a:ln>
                            <a:noFill/>
                          </a:ln>
                          <a:solidFill>
                            <a:schemeClr val="tx1"/>
                          </a:solidFill>
                          <a:effectLst/>
                          <a:latin typeface="Calibri"/>
                          <a:ea typeface="+mn-ea"/>
                          <a:cs typeface="Calibri"/>
                        </a:rPr>
                        <a:t>Angle</a:t>
                      </a:r>
                    </a:p>
                  </a:txBody>
                  <a:tcPr anchor="ctr" horzOverflow="overflow">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marR="0" lvl="0" indent="0" algn="l" defTabSz="914400" rtl="0" eaLnBrk="1" fontAlgn="base" latinLnBrk="0" hangingPunct="1">
                        <a:lnSpc>
                          <a:spcPct val="100000"/>
                        </a:lnSpc>
                        <a:spcBef>
                          <a:spcPct val="20000"/>
                        </a:spcBef>
                        <a:spcAft>
                          <a:spcPct val="0"/>
                        </a:spcAft>
                        <a:buClr>
                          <a:srgbClr val="FF9900"/>
                        </a:buClr>
                        <a:buSzTx/>
                        <a:buFontTx/>
                        <a:buNone/>
                        <a:tabLst/>
                      </a:pPr>
                      <a:r>
                        <a:rPr kumimoji="0" lang="en-US" sz="1400" b="0" i="0" u="none" strike="noStrike" kern="1200" cap="none" normalizeH="0" baseline="0" dirty="0">
                          <a:ln>
                            <a:noFill/>
                          </a:ln>
                          <a:solidFill>
                            <a:schemeClr val="tx1"/>
                          </a:solidFill>
                          <a:effectLst/>
                          <a:latin typeface="+mn-lt"/>
                          <a:ea typeface="+mn-ea"/>
                          <a:cs typeface="Calibri"/>
                        </a:rPr>
                        <a:t>The angle of rotation of the selected shape.</a:t>
                      </a:r>
                      <a:endParaRPr kumimoji="0" lang="en-US" sz="1400" b="0" i="0" u="none" strike="noStrike" kern="1200" cap="none" normalizeH="0" baseline="0" dirty="0">
                        <a:ln>
                          <a:noFill/>
                        </a:ln>
                        <a:solidFill>
                          <a:schemeClr val="tx1"/>
                        </a:solidFill>
                        <a:effectLst/>
                        <a:latin typeface="Calibri"/>
                        <a:ea typeface="+mn-ea"/>
                        <a:cs typeface="Calibri"/>
                      </a:endParaRPr>
                    </a:p>
                  </a:txBody>
                  <a:tcPr anchor="ctr" horzOverflow="overflow">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a:noFill/>
                    </a:lnTlToBr>
                    <a:lnBlToTr>
                      <a:noFill/>
                    </a:lnBlToTr>
                    <a:solidFill>
                      <a:schemeClr val="bg1">
                        <a:lumMod val="95000"/>
                      </a:schemeClr>
                    </a:solidFill>
                  </a:tcPr>
                </a:tc>
                <a:extLst>
                  <a:ext uri="{0D108BD9-81ED-4DB2-BD59-A6C34878D82A}">
                    <a16:rowId xmlns:a16="http://schemas.microsoft.com/office/drawing/2014/main" xmlns="" val="1619567051"/>
                  </a:ext>
                </a:extLst>
              </a:tr>
              <a:tr h="381000">
                <a:tc>
                  <a:txBody>
                    <a:bodyPr/>
                    <a:lstStyle/>
                    <a:p>
                      <a:pPr marL="0" marR="0" lvl="0" indent="0" algn="l" defTabSz="914400" rtl="0" eaLnBrk="1" fontAlgn="base" latinLnBrk="0" hangingPunct="1">
                        <a:lnSpc>
                          <a:spcPct val="100000"/>
                        </a:lnSpc>
                        <a:spcBef>
                          <a:spcPct val="20000"/>
                        </a:spcBef>
                        <a:spcAft>
                          <a:spcPct val="0"/>
                        </a:spcAft>
                        <a:buClr>
                          <a:srgbClr val="FF9900"/>
                        </a:buClr>
                        <a:buSzTx/>
                        <a:buFontTx/>
                        <a:buNone/>
                        <a:tabLst/>
                      </a:pPr>
                      <a:r>
                        <a:rPr kumimoji="0" lang="en-US" sz="1400" b="1" i="0" u="none" strike="noStrike" kern="1200" cap="none" normalizeH="0" baseline="0" dirty="0">
                          <a:ln>
                            <a:noFill/>
                          </a:ln>
                          <a:solidFill>
                            <a:schemeClr val="tx1"/>
                          </a:solidFill>
                          <a:effectLst/>
                          <a:latin typeface="Calibri"/>
                          <a:ea typeface="+mn-ea"/>
                          <a:cs typeface="Calibri"/>
                        </a:rPr>
                        <a:t>Pin Pos</a:t>
                      </a:r>
                    </a:p>
                  </a:txBody>
                  <a:tcPr anchor="ctr" horzOverflow="overflow">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marR="0" lvl="0" indent="0" algn="l" defTabSz="914400" rtl="0" eaLnBrk="1" fontAlgn="base" latinLnBrk="0" hangingPunct="1">
                        <a:lnSpc>
                          <a:spcPct val="100000"/>
                        </a:lnSpc>
                        <a:spcBef>
                          <a:spcPct val="20000"/>
                        </a:spcBef>
                        <a:spcAft>
                          <a:spcPct val="0"/>
                        </a:spcAft>
                        <a:buClr>
                          <a:srgbClr val="FF9900"/>
                        </a:buClr>
                        <a:buSzTx/>
                        <a:buFontTx/>
                        <a:buNone/>
                        <a:tabLst/>
                      </a:pPr>
                      <a:r>
                        <a:rPr kumimoji="0" lang="en-US" sz="1400" b="0" i="0" u="none" strike="noStrike" kern="1200" cap="none" normalizeH="0" baseline="0" dirty="0">
                          <a:ln>
                            <a:noFill/>
                          </a:ln>
                          <a:solidFill>
                            <a:schemeClr val="tx1"/>
                          </a:solidFill>
                          <a:effectLst/>
                          <a:latin typeface="+mn-lt"/>
                          <a:ea typeface="+mn-ea"/>
                          <a:cs typeface="Calibri"/>
                        </a:rPr>
                        <a:t>The position of the shape based on the pin position, Pin Pos, in short. </a:t>
                      </a:r>
                      <a:endParaRPr kumimoji="0" lang="en-US" sz="1400" b="0" i="0" u="none" strike="noStrike" kern="1200" cap="none" normalizeH="0" baseline="0" dirty="0">
                        <a:ln>
                          <a:noFill/>
                        </a:ln>
                        <a:solidFill>
                          <a:schemeClr val="tx1"/>
                        </a:solidFill>
                        <a:effectLst/>
                        <a:latin typeface="Calibri"/>
                        <a:ea typeface="+mn-ea"/>
                        <a:cs typeface="Calibri"/>
                      </a:endParaRPr>
                    </a:p>
                  </a:txBody>
                  <a:tcPr anchor="ctr" horzOverflow="overflow">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a:noFill/>
                    </a:lnTlToBr>
                    <a:lnBlToTr>
                      <a:noFill/>
                    </a:lnBlToTr>
                    <a:solidFill>
                      <a:schemeClr val="bg1">
                        <a:lumMod val="95000"/>
                      </a:schemeClr>
                    </a:solidFill>
                  </a:tcPr>
                </a:tc>
                <a:extLst>
                  <a:ext uri="{0D108BD9-81ED-4DB2-BD59-A6C34878D82A}">
                    <a16:rowId xmlns:a16="http://schemas.microsoft.com/office/drawing/2014/main" xmlns="" val="2716759532"/>
                  </a:ext>
                </a:extLst>
              </a:tr>
            </a:tbl>
          </a:graphicData>
        </a:graphic>
      </p:graphicFrame>
    </p:spTree>
    <p:extLst>
      <p:ext uri="{BB962C8B-B14F-4D97-AF65-F5344CB8AC3E}">
        <p14:creationId xmlns:p14="http://schemas.microsoft.com/office/powerpoint/2010/main" val="234749170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A8160BDD-7155-D744-B749-9730458604AD}" type="slidenum">
              <a:rPr lang="en-US" smtClean="0"/>
              <a:pPr/>
              <a:t>11</a:t>
            </a:fld>
            <a:endParaRPr lang="en-US" dirty="0"/>
          </a:p>
        </p:txBody>
      </p:sp>
      <p:sp>
        <p:nvSpPr>
          <p:cNvPr id="4" name="Title 3"/>
          <p:cNvSpPr>
            <a:spLocks noGrp="1"/>
          </p:cNvSpPr>
          <p:nvPr>
            <p:ph type="title"/>
          </p:nvPr>
        </p:nvSpPr>
        <p:spPr/>
        <p:txBody>
          <a:bodyPr/>
          <a:lstStyle/>
          <a:p>
            <a:r>
              <a:rPr lang="en-US" dirty="0"/>
              <a:t>Alignment Options</a:t>
            </a:r>
          </a:p>
        </p:txBody>
      </p:sp>
      <p:pic>
        <p:nvPicPr>
          <p:cNvPr id="5" name="Picture 4"/>
          <p:cNvPicPr>
            <a:picLocks noChangeAspect="1"/>
          </p:cNvPicPr>
          <p:nvPr/>
        </p:nvPicPr>
        <p:blipFill>
          <a:blip r:embed="rId2"/>
          <a:stretch>
            <a:fillRect/>
          </a:stretch>
        </p:blipFill>
        <p:spPr>
          <a:xfrm>
            <a:off x="4029143" y="2162334"/>
            <a:ext cx="1085714" cy="2533333"/>
          </a:xfrm>
          <a:prstGeom prst="rect">
            <a:avLst/>
          </a:prstGeom>
        </p:spPr>
      </p:pic>
    </p:spTree>
    <p:extLst>
      <p:ext uri="{BB962C8B-B14F-4D97-AF65-F5344CB8AC3E}">
        <p14:creationId xmlns:p14="http://schemas.microsoft.com/office/powerpoint/2010/main" val="337868071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A8160BDD-7155-D744-B749-9730458604AD}" type="slidenum">
              <a:rPr lang="en-US" smtClean="0"/>
              <a:pPr/>
              <a:t>12</a:t>
            </a:fld>
            <a:endParaRPr lang="en-US" dirty="0"/>
          </a:p>
        </p:txBody>
      </p:sp>
      <p:sp>
        <p:nvSpPr>
          <p:cNvPr id="4" name="Title 3"/>
          <p:cNvSpPr>
            <a:spLocks noGrp="1"/>
          </p:cNvSpPr>
          <p:nvPr>
            <p:ph type="title"/>
          </p:nvPr>
        </p:nvSpPr>
        <p:spPr/>
        <p:txBody>
          <a:bodyPr/>
          <a:lstStyle/>
          <a:p>
            <a:r>
              <a:rPr lang="en-US" dirty="0"/>
              <a:t>Callouts</a:t>
            </a:r>
          </a:p>
        </p:txBody>
      </p:sp>
      <p:pic>
        <p:nvPicPr>
          <p:cNvPr id="6" name="Picture 5"/>
          <p:cNvPicPr>
            <a:picLocks noChangeAspect="1"/>
          </p:cNvPicPr>
          <p:nvPr/>
        </p:nvPicPr>
        <p:blipFill>
          <a:blip r:embed="rId2"/>
          <a:stretch>
            <a:fillRect/>
          </a:stretch>
        </p:blipFill>
        <p:spPr>
          <a:xfrm>
            <a:off x="2948191" y="2181381"/>
            <a:ext cx="3247619" cy="2495238"/>
          </a:xfrm>
          <a:prstGeom prst="rect">
            <a:avLst/>
          </a:prstGeom>
        </p:spPr>
      </p:pic>
    </p:spTree>
    <p:extLst>
      <p:ext uri="{BB962C8B-B14F-4D97-AF65-F5344CB8AC3E}">
        <p14:creationId xmlns:p14="http://schemas.microsoft.com/office/powerpoint/2010/main" val="24592916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A8160BDD-7155-D744-B749-9730458604AD}" type="slidenum">
              <a:rPr lang="en-US" smtClean="0"/>
              <a:pPr/>
              <a:t>13</a:t>
            </a:fld>
            <a:endParaRPr lang="en-US" dirty="0"/>
          </a:p>
        </p:txBody>
      </p:sp>
      <p:sp>
        <p:nvSpPr>
          <p:cNvPr id="3" name="Title 2"/>
          <p:cNvSpPr>
            <a:spLocks noGrp="1"/>
          </p:cNvSpPr>
          <p:nvPr>
            <p:ph type="ctrTitle"/>
          </p:nvPr>
        </p:nvSpPr>
        <p:spPr>
          <a:xfrm>
            <a:off x="398670" y="119259"/>
            <a:ext cx="7772400" cy="796097"/>
          </a:xfrm>
        </p:spPr>
        <p:txBody>
          <a:bodyPr/>
          <a:lstStyle/>
          <a:p>
            <a:r>
              <a:rPr lang="en-US" dirty="0"/>
              <a:t>Reflective Questions</a:t>
            </a:r>
          </a:p>
        </p:txBody>
      </p:sp>
      <p:sp>
        <p:nvSpPr>
          <p:cNvPr id="4" name="Content Placeholder 3"/>
          <p:cNvSpPr>
            <a:spLocks noGrp="1"/>
          </p:cNvSpPr>
          <p:nvPr>
            <p:ph idx="1"/>
          </p:nvPr>
        </p:nvSpPr>
        <p:spPr/>
        <p:txBody>
          <a:bodyPr/>
          <a:lstStyle/>
          <a:p>
            <a:r>
              <a:rPr lang="en-US" dirty="0"/>
              <a:t>Which template categories do you think you will use most in your place of business? At home?</a:t>
            </a:r>
          </a:p>
          <a:p>
            <a:r>
              <a:rPr lang="en-US" dirty="0"/>
              <a:t>How easy did you find it to modify an existing drawing in Visio? How does this compare with the process of modifying other products that you create with other Office software?</a:t>
            </a:r>
          </a:p>
        </p:txBody>
      </p:sp>
    </p:spTree>
    <p:extLst>
      <p:ext uri="{BB962C8B-B14F-4D97-AF65-F5344CB8AC3E}">
        <p14:creationId xmlns:p14="http://schemas.microsoft.com/office/powerpoint/2010/main" val="53445838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A8160BDD-7155-D744-B749-9730458604AD}" type="slidenum">
              <a:rPr lang="en-US" smtClean="0"/>
              <a:pPr/>
              <a:t>2</a:t>
            </a:fld>
            <a:endParaRPr lang="en-US" dirty="0"/>
          </a:p>
        </p:txBody>
      </p:sp>
      <p:sp>
        <p:nvSpPr>
          <p:cNvPr id="4" name="Title 3"/>
          <p:cNvSpPr>
            <a:spLocks noGrp="1"/>
          </p:cNvSpPr>
          <p:nvPr>
            <p:ph type="title"/>
          </p:nvPr>
        </p:nvSpPr>
        <p:spPr/>
        <p:txBody>
          <a:bodyPr/>
          <a:lstStyle/>
          <a:p>
            <a:r>
              <a:rPr lang="en-US" dirty="0"/>
              <a:t>Template Selection</a:t>
            </a:r>
          </a:p>
        </p:txBody>
      </p:sp>
      <p:grpSp>
        <p:nvGrpSpPr>
          <p:cNvPr id="17" name="Group 16"/>
          <p:cNvGrpSpPr/>
          <p:nvPr/>
        </p:nvGrpSpPr>
        <p:grpSpPr>
          <a:xfrm>
            <a:off x="1874520" y="1129352"/>
            <a:ext cx="5394960" cy="4821867"/>
            <a:chOff x="1874520" y="1219199"/>
            <a:chExt cx="5394960" cy="4821867"/>
          </a:xfrm>
        </p:grpSpPr>
        <p:grpSp>
          <p:nvGrpSpPr>
            <p:cNvPr id="11" name="Group 10"/>
            <p:cNvGrpSpPr/>
            <p:nvPr/>
          </p:nvGrpSpPr>
          <p:grpSpPr>
            <a:xfrm>
              <a:off x="1874520" y="1219199"/>
              <a:ext cx="5394960" cy="4821867"/>
              <a:chOff x="685800" y="1219199"/>
              <a:chExt cx="5394960" cy="4821867"/>
            </a:xfrm>
          </p:grpSpPr>
          <p:pic>
            <p:nvPicPr>
              <p:cNvPr id="5" name="Picture 4"/>
              <p:cNvPicPr>
                <a:picLocks noChangeAspect="1"/>
              </p:cNvPicPr>
              <p:nvPr/>
            </p:nvPicPr>
            <p:blipFill>
              <a:blip r:embed="rId2"/>
              <a:stretch>
                <a:fillRect/>
              </a:stretch>
            </p:blipFill>
            <p:spPr>
              <a:xfrm>
                <a:off x="685800" y="1219199"/>
                <a:ext cx="5394960" cy="3055552"/>
              </a:xfrm>
              <a:prstGeom prst="rect">
                <a:avLst/>
              </a:prstGeom>
            </p:spPr>
          </p:pic>
          <p:sp>
            <p:nvSpPr>
              <p:cNvPr id="7" name="Rectangle 6"/>
              <p:cNvSpPr/>
              <p:nvPr/>
            </p:nvSpPr>
            <p:spPr>
              <a:xfrm>
                <a:off x="1828800" y="2057400"/>
                <a:ext cx="990599" cy="1066800"/>
              </a:xfrm>
              <a:prstGeom prst="rect">
                <a:avLst/>
              </a:prstGeom>
              <a:noFill/>
              <a:ln w="25400" cap="flat" cmpd="sng" algn="ctr">
                <a:solidFill>
                  <a:srgbClr val="FF0000"/>
                </a:solidFill>
                <a:prstDash val="solid"/>
              </a:ln>
              <a:effectLst/>
            </p:spPr>
            <p:txBody>
              <a:bodyPr rtlCol="0" anchor="ctr"/>
              <a:lstStyle/>
              <a:p>
                <a:pPr algn="ctr" defTabSz="914400"/>
                <a:endParaRPr lang="en-US" sz="1100" b="1" kern="0" dirty="0">
                  <a:solidFill>
                    <a:srgbClr val="FF0000"/>
                  </a:solidFill>
                  <a:latin typeface="Arial"/>
                </a:endParaRPr>
              </a:p>
            </p:txBody>
          </p:sp>
          <p:pic>
            <p:nvPicPr>
              <p:cNvPr id="8" name="Picture 7"/>
              <p:cNvPicPr>
                <a:picLocks noChangeAspect="1"/>
              </p:cNvPicPr>
              <p:nvPr/>
            </p:nvPicPr>
            <p:blipFill>
              <a:blip r:embed="rId3"/>
              <a:stretch>
                <a:fillRect/>
              </a:stretch>
            </p:blipFill>
            <p:spPr>
              <a:xfrm>
                <a:off x="1097280" y="4702112"/>
                <a:ext cx="1159329" cy="1315996"/>
              </a:xfrm>
              <a:prstGeom prst="rect">
                <a:avLst/>
              </a:prstGeom>
            </p:spPr>
          </p:pic>
          <p:pic>
            <p:nvPicPr>
              <p:cNvPr id="9" name="Picture 8"/>
              <p:cNvPicPr>
                <a:picLocks noChangeAspect="1"/>
              </p:cNvPicPr>
              <p:nvPr/>
            </p:nvPicPr>
            <p:blipFill rotWithShape="1">
              <a:blip r:embed="rId4"/>
              <a:srcRect l="2778" t="5096" r="2778" b="3185"/>
              <a:stretch/>
            </p:blipFill>
            <p:spPr>
              <a:xfrm>
                <a:off x="3459480" y="4669466"/>
                <a:ext cx="2590800" cy="1371600"/>
              </a:xfrm>
              <a:prstGeom prst="rect">
                <a:avLst/>
              </a:prstGeom>
              <a:ln w="25400">
                <a:solidFill>
                  <a:srgbClr val="FF0000"/>
                </a:solidFill>
              </a:ln>
            </p:spPr>
          </p:pic>
        </p:grpSp>
        <p:sp>
          <p:nvSpPr>
            <p:cNvPr id="10" name="Rounded Rectangle 9"/>
            <p:cNvSpPr/>
            <p:nvPr/>
          </p:nvSpPr>
          <p:spPr>
            <a:xfrm>
              <a:off x="2995654" y="1280892"/>
              <a:ext cx="2275146" cy="274638"/>
            </a:xfrm>
            <a:prstGeom prst="roundRect">
              <a:avLst/>
            </a:prstGeom>
            <a:solidFill>
              <a:srgbClr val="009DDC"/>
            </a:solidFill>
            <a:ln w="25400" cap="flat" cmpd="sng" algn="ctr">
              <a:noFill/>
              <a:prstDash val="solid"/>
            </a:ln>
            <a:effectLst>
              <a:outerShdw blurRad="38100" dist="25400" dir="2700000" sx="99000" sy="99000" algn="tl" rotWithShape="0">
                <a:prstClr val="black">
                  <a:alpha val="75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300" b="1" i="0" u="none" strike="noStrike" kern="0" cap="none" spc="0" normalizeH="0" baseline="0" noProof="0" dirty="0">
                  <a:ln>
                    <a:noFill/>
                  </a:ln>
                  <a:solidFill>
                    <a:srgbClr val="FFFFFF"/>
                  </a:solidFill>
                  <a:effectLst/>
                  <a:uLnTx/>
                  <a:uFillTx/>
                  <a:latin typeface="Calibri"/>
                  <a:ea typeface="+mn-ea"/>
                  <a:cs typeface="Calibri"/>
                </a:rPr>
                <a:t>Selected Te</a:t>
              </a:r>
              <a:r>
                <a:rPr lang="en-US" sz="1300" b="1" kern="0" dirty="0">
                  <a:solidFill>
                    <a:srgbClr val="FFFFFF"/>
                  </a:solidFill>
                  <a:latin typeface="Calibri"/>
                  <a:cs typeface="Calibri"/>
                </a:rPr>
                <a:t>mplate Category</a:t>
              </a:r>
              <a:endParaRPr kumimoji="0" lang="en-US" sz="1300" b="1" i="0" u="none" strike="noStrike" kern="0" cap="none" spc="0" normalizeH="0" baseline="0" noProof="0" dirty="0">
                <a:ln>
                  <a:noFill/>
                </a:ln>
                <a:solidFill>
                  <a:srgbClr val="FFFFFF"/>
                </a:solidFill>
                <a:effectLst/>
                <a:uLnTx/>
                <a:uFillTx/>
                <a:latin typeface="Calibri"/>
                <a:ea typeface="+mn-ea"/>
                <a:cs typeface="Calibri"/>
              </a:endParaRPr>
            </a:p>
          </p:txBody>
        </p:sp>
        <p:sp>
          <p:nvSpPr>
            <p:cNvPr id="12" name="Rounded Rectangle 11"/>
            <p:cNvSpPr/>
            <p:nvPr/>
          </p:nvSpPr>
          <p:spPr>
            <a:xfrm>
              <a:off x="2200127" y="4358973"/>
              <a:ext cx="1225324" cy="274637"/>
            </a:xfrm>
            <a:prstGeom prst="roundRect">
              <a:avLst/>
            </a:prstGeom>
            <a:gradFill flip="none" rotWithShape="0">
              <a:gsLst>
                <a:gs pos="0">
                  <a:srgbClr val="FFFFFF">
                    <a:lumMod val="92000"/>
                  </a:srgbClr>
                </a:gs>
                <a:gs pos="100000">
                  <a:srgbClr val="FFFFFF"/>
                </a:gs>
              </a:gsLst>
              <a:lin ang="2700000" scaled="1"/>
              <a:tileRect/>
            </a:gradFill>
            <a:ln w="25400" cap="flat" cmpd="sng" algn="ctr">
              <a:noFill/>
              <a:prstDash val="solid"/>
            </a:ln>
            <a:effectLst>
              <a:outerShdw blurRad="38100" dist="25400" dir="2700000" sx="99000" sy="99000" algn="tl" rotWithShape="0">
                <a:prstClr val="black">
                  <a:alpha val="75000"/>
                </a:prstClr>
              </a:outerShdw>
            </a:effectLst>
          </p:spPr>
          <p:txBody>
            <a:bodyPr anchor="ctr"/>
            <a:lstStyle/>
            <a:p>
              <a:pPr lvl="0" algn="ctr" defTabSz="914400">
                <a:defRPr/>
              </a:pPr>
              <a:r>
                <a:rPr lang="en-US" sz="1300" b="1" kern="0" dirty="0">
                  <a:solidFill>
                    <a:srgbClr val="000000"/>
                  </a:solidFill>
                  <a:latin typeface="Calibri"/>
                  <a:cs typeface="Calibri"/>
                </a:rPr>
                <a:t>Template Tile</a:t>
              </a:r>
            </a:p>
          </p:txBody>
        </p:sp>
        <p:sp>
          <p:nvSpPr>
            <p:cNvPr id="13" name="Rounded Rectangle 12"/>
            <p:cNvSpPr/>
            <p:nvPr/>
          </p:nvSpPr>
          <p:spPr>
            <a:xfrm>
              <a:off x="4133227" y="4324157"/>
              <a:ext cx="1657973" cy="274637"/>
            </a:xfrm>
            <a:prstGeom prst="roundRect">
              <a:avLst/>
            </a:prstGeom>
            <a:gradFill flip="none" rotWithShape="0">
              <a:gsLst>
                <a:gs pos="0">
                  <a:srgbClr val="FFFFFF">
                    <a:lumMod val="92000"/>
                  </a:srgbClr>
                </a:gs>
                <a:gs pos="100000">
                  <a:srgbClr val="FFFFFF"/>
                </a:gs>
              </a:gsLst>
              <a:lin ang="2700000" scaled="1"/>
              <a:tileRect/>
            </a:gradFill>
            <a:ln w="25400" cap="flat" cmpd="sng" algn="ctr">
              <a:noFill/>
              <a:prstDash val="solid"/>
            </a:ln>
            <a:effectLst>
              <a:outerShdw blurRad="38100" dist="25400" dir="2700000" sx="99000" sy="99000" algn="tl" rotWithShape="0">
                <a:prstClr val="black">
                  <a:alpha val="75000"/>
                </a:prstClr>
              </a:outerShdw>
            </a:effectLst>
          </p:spPr>
          <p:txBody>
            <a:bodyPr anchor="ctr"/>
            <a:lstStyle/>
            <a:p>
              <a:pPr lvl="0" algn="ctr" defTabSz="914400">
                <a:defRPr/>
              </a:pPr>
              <a:r>
                <a:rPr lang="en-US" sz="1300" b="1" kern="0" dirty="0">
                  <a:solidFill>
                    <a:srgbClr val="000000"/>
                  </a:solidFill>
                  <a:latin typeface="Calibri"/>
                  <a:cs typeface="Calibri"/>
                </a:rPr>
                <a:t>Selected Template</a:t>
              </a:r>
            </a:p>
          </p:txBody>
        </p:sp>
        <p:grpSp>
          <p:nvGrpSpPr>
            <p:cNvPr id="14" name="Group 325"/>
            <p:cNvGrpSpPr>
              <a:grpSpLocks/>
            </p:cNvGrpSpPr>
            <p:nvPr/>
          </p:nvGrpSpPr>
          <p:grpSpPr bwMode="auto">
            <a:xfrm rot="5400000">
              <a:off x="5898734" y="4347750"/>
              <a:ext cx="192917" cy="407987"/>
              <a:chOff x="3353" y="2605"/>
              <a:chExt cx="257" cy="257"/>
            </a:xfrm>
          </p:grpSpPr>
          <p:sp>
            <p:nvSpPr>
              <p:cNvPr id="15" name="Line 326"/>
              <p:cNvSpPr>
                <a:spLocks noChangeShapeType="1"/>
              </p:cNvSpPr>
              <p:nvPr/>
            </p:nvSpPr>
            <p:spPr bwMode="auto">
              <a:xfrm flipV="1">
                <a:off x="3359" y="2605"/>
                <a:ext cx="0" cy="257"/>
              </a:xfrm>
              <a:prstGeom prst="line">
                <a:avLst/>
              </a:prstGeom>
              <a:noFill/>
              <a:ln w="19050">
                <a:solidFill>
                  <a:srgbClr val="000000"/>
                </a:solidFill>
                <a:round/>
                <a:headEnd/>
                <a:tailEnd/>
              </a:ln>
              <a:extLst>
                <a:ext uri="{909E8E84-426E-40dd-AFC4-6F175D3DCCD1}">
                  <a14:hiddenFill xmlns:a14="http://schemas.microsoft.com/office/drawing/2010/main" xmlns="">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16" name="Line 327"/>
              <p:cNvSpPr>
                <a:spLocks noChangeShapeType="1"/>
              </p:cNvSpPr>
              <p:nvPr/>
            </p:nvSpPr>
            <p:spPr bwMode="auto">
              <a:xfrm rot="16200000" flipV="1">
                <a:off x="3482" y="2476"/>
                <a:ext cx="0" cy="257"/>
              </a:xfrm>
              <a:prstGeom prst="line">
                <a:avLst/>
              </a:prstGeom>
              <a:noFill/>
              <a:ln w="19050">
                <a:solidFill>
                  <a:srgbClr val="000000"/>
                </a:solidFill>
                <a:round/>
                <a:headEnd type="triangle" w="med" len="med"/>
                <a:tailEnd/>
              </a:ln>
              <a:extLst>
                <a:ext uri="{909E8E84-426E-40dd-AFC4-6F175D3DCCD1}">
                  <a14:hiddenFill xmlns:a14="http://schemas.microsoft.com/office/drawing/2010/main" xmlns="">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grpSp>
        <p:sp>
          <p:nvSpPr>
            <p:cNvPr id="20" name="Line 316"/>
            <p:cNvSpPr>
              <a:spLocks noChangeShapeType="1"/>
            </p:cNvSpPr>
            <p:nvPr/>
          </p:nvSpPr>
          <p:spPr bwMode="auto">
            <a:xfrm rot="5400000">
              <a:off x="3536909" y="1804768"/>
              <a:ext cx="498475" cy="0"/>
            </a:xfrm>
            <a:prstGeom prst="line">
              <a:avLst/>
            </a:prstGeom>
            <a:noFill/>
            <a:ln w="19050">
              <a:solidFill>
                <a:srgbClr val="000000"/>
              </a:solidFill>
              <a:round/>
              <a:headEnd/>
              <a:tailEnd type="triangle" w="med" len="med"/>
            </a:ln>
            <a:extLst>
              <a:ext uri="{909E8E84-426E-40dd-AFC4-6F175D3DCCD1}">
                <a14:hiddenFill xmlns:a14="http://schemas.microsoft.com/office/drawing/2010/main" xmlns="">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grpSp>
          <p:nvGrpSpPr>
            <p:cNvPr id="22" name="Group 325"/>
            <p:cNvGrpSpPr>
              <a:grpSpLocks/>
            </p:cNvGrpSpPr>
            <p:nvPr/>
          </p:nvGrpSpPr>
          <p:grpSpPr bwMode="auto">
            <a:xfrm rot="10800000">
              <a:off x="3481761" y="3124199"/>
              <a:ext cx="500851" cy="1379247"/>
              <a:chOff x="3364" y="2605"/>
              <a:chExt cx="216" cy="257"/>
            </a:xfrm>
          </p:grpSpPr>
          <p:sp>
            <p:nvSpPr>
              <p:cNvPr id="23" name="Line 326"/>
              <p:cNvSpPr>
                <a:spLocks noChangeShapeType="1"/>
              </p:cNvSpPr>
              <p:nvPr/>
            </p:nvSpPr>
            <p:spPr bwMode="auto">
              <a:xfrm flipV="1">
                <a:off x="3364" y="2605"/>
                <a:ext cx="0" cy="257"/>
              </a:xfrm>
              <a:prstGeom prst="line">
                <a:avLst/>
              </a:prstGeom>
              <a:noFill/>
              <a:ln w="19050">
                <a:solidFill>
                  <a:srgbClr val="000000"/>
                </a:solidFill>
                <a:round/>
                <a:headEnd/>
                <a:tailEnd/>
              </a:ln>
              <a:extLst>
                <a:ext uri="{909E8E84-426E-40dd-AFC4-6F175D3DCCD1}">
                  <a14:hiddenFill xmlns:a14="http://schemas.microsoft.com/office/drawing/2010/main" xmlns="">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24" name="Line 327"/>
              <p:cNvSpPr>
                <a:spLocks noChangeShapeType="1"/>
              </p:cNvSpPr>
              <p:nvPr/>
            </p:nvSpPr>
            <p:spPr bwMode="auto">
              <a:xfrm rot="16200000" flipV="1">
                <a:off x="3474" y="2499"/>
                <a:ext cx="0" cy="213"/>
              </a:xfrm>
              <a:prstGeom prst="line">
                <a:avLst/>
              </a:prstGeom>
              <a:noFill/>
              <a:ln w="19050">
                <a:solidFill>
                  <a:srgbClr val="000000"/>
                </a:solidFill>
                <a:round/>
                <a:headEnd type="triangle" w="med" len="med"/>
                <a:tailEnd/>
              </a:ln>
              <a:extLst>
                <a:ext uri="{909E8E84-426E-40dd-AFC4-6F175D3DCCD1}">
                  <a14:hiddenFill xmlns:a14="http://schemas.microsoft.com/office/drawing/2010/main" xmlns="">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grpSp>
        <p:sp>
          <p:nvSpPr>
            <p:cNvPr id="25" name="Line 315"/>
            <p:cNvSpPr>
              <a:spLocks noChangeShapeType="1"/>
            </p:cNvSpPr>
            <p:nvPr/>
          </p:nvSpPr>
          <p:spPr bwMode="auto">
            <a:xfrm>
              <a:off x="3425451" y="5257800"/>
              <a:ext cx="1222749" cy="0"/>
            </a:xfrm>
            <a:prstGeom prst="line">
              <a:avLst/>
            </a:prstGeom>
            <a:noFill/>
            <a:ln w="19050">
              <a:solidFill>
                <a:srgbClr val="000000"/>
              </a:solidFill>
              <a:round/>
              <a:headEnd/>
              <a:tailEnd type="triangle" w="med" len="med"/>
            </a:ln>
            <a:extLst>
              <a:ext uri="{909E8E84-426E-40dd-AFC4-6F175D3DCCD1}">
                <a14:hiddenFill xmlns:a14="http://schemas.microsoft.com/office/drawing/2010/main" xmlns="">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grpSp>
    </p:spTree>
    <p:extLst>
      <p:ext uri="{BB962C8B-B14F-4D97-AF65-F5344CB8AC3E}">
        <p14:creationId xmlns:p14="http://schemas.microsoft.com/office/powerpoint/2010/main" val="204279260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A8160BDD-7155-D744-B749-9730458604AD}" type="slidenum">
              <a:rPr lang="en-US" smtClean="0"/>
              <a:pPr/>
              <a:t>3</a:t>
            </a:fld>
            <a:endParaRPr lang="en-US" dirty="0"/>
          </a:p>
        </p:txBody>
      </p:sp>
      <p:sp>
        <p:nvSpPr>
          <p:cNvPr id="4" name="Title 3"/>
          <p:cNvSpPr>
            <a:spLocks noGrp="1"/>
          </p:cNvSpPr>
          <p:nvPr>
            <p:ph type="title"/>
          </p:nvPr>
        </p:nvSpPr>
        <p:spPr/>
        <p:txBody>
          <a:bodyPr/>
          <a:lstStyle/>
          <a:p>
            <a:r>
              <a:rPr lang="en-US" dirty="0"/>
              <a:t>Starter Diagrams</a:t>
            </a:r>
          </a:p>
        </p:txBody>
      </p:sp>
      <p:pic>
        <p:nvPicPr>
          <p:cNvPr id="7" name="Content Placeholder 6"/>
          <p:cNvPicPr>
            <a:picLocks noGrp="1" noChangeAspect="1"/>
          </p:cNvPicPr>
          <p:nvPr>
            <p:ph idx="1"/>
          </p:nvPr>
        </p:nvPicPr>
        <p:blipFill>
          <a:blip r:embed="rId2"/>
          <a:stretch>
            <a:fillRect/>
          </a:stretch>
        </p:blipFill>
        <p:spPr>
          <a:xfrm>
            <a:off x="1972000" y="1542506"/>
            <a:ext cx="5200000" cy="4000000"/>
          </a:xfrm>
        </p:spPr>
      </p:pic>
    </p:spTree>
    <p:extLst>
      <p:ext uri="{BB962C8B-B14F-4D97-AF65-F5344CB8AC3E}">
        <p14:creationId xmlns:p14="http://schemas.microsoft.com/office/powerpoint/2010/main" val="196481596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A8160BDD-7155-D744-B749-9730458604AD}" type="slidenum">
              <a:rPr lang="en-US" smtClean="0"/>
              <a:pPr/>
              <a:t>4</a:t>
            </a:fld>
            <a:endParaRPr lang="en-US" dirty="0"/>
          </a:p>
        </p:txBody>
      </p:sp>
      <p:sp>
        <p:nvSpPr>
          <p:cNvPr id="4" name="Title 3"/>
          <p:cNvSpPr>
            <a:spLocks noGrp="1"/>
          </p:cNvSpPr>
          <p:nvPr>
            <p:ph type="title"/>
          </p:nvPr>
        </p:nvSpPr>
        <p:spPr/>
        <p:txBody>
          <a:bodyPr/>
          <a:lstStyle/>
          <a:p>
            <a:r>
              <a:rPr lang="en-US" dirty="0"/>
              <a:t>Stencil and Shape Management</a:t>
            </a:r>
          </a:p>
        </p:txBody>
      </p:sp>
      <p:pic>
        <p:nvPicPr>
          <p:cNvPr id="5" name="Picture 4"/>
          <p:cNvPicPr>
            <a:picLocks noChangeAspect="1"/>
          </p:cNvPicPr>
          <p:nvPr/>
        </p:nvPicPr>
        <p:blipFill>
          <a:blip r:embed="rId2"/>
          <a:stretch>
            <a:fillRect/>
          </a:stretch>
        </p:blipFill>
        <p:spPr>
          <a:xfrm>
            <a:off x="1614857" y="1757571"/>
            <a:ext cx="5440680" cy="3075167"/>
          </a:xfrm>
          <a:prstGeom prst="rect">
            <a:avLst/>
          </a:prstGeom>
        </p:spPr>
      </p:pic>
    </p:spTree>
    <p:extLst>
      <p:ext uri="{BB962C8B-B14F-4D97-AF65-F5344CB8AC3E}">
        <p14:creationId xmlns:p14="http://schemas.microsoft.com/office/powerpoint/2010/main" val="110699649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A8160BDD-7155-D744-B749-9730458604AD}" type="slidenum">
              <a:rPr lang="en-US" smtClean="0"/>
              <a:pPr/>
              <a:t>5</a:t>
            </a:fld>
            <a:endParaRPr lang="en-US" dirty="0"/>
          </a:p>
        </p:txBody>
      </p:sp>
      <p:sp>
        <p:nvSpPr>
          <p:cNvPr id="4" name="Title 3"/>
          <p:cNvSpPr>
            <a:spLocks noGrp="1"/>
          </p:cNvSpPr>
          <p:nvPr>
            <p:ph type="title"/>
          </p:nvPr>
        </p:nvSpPr>
        <p:spPr/>
        <p:txBody>
          <a:bodyPr/>
          <a:lstStyle/>
          <a:p>
            <a:r>
              <a:rPr lang="en-US" dirty="0"/>
              <a:t>Types of Connection Points</a:t>
            </a:r>
          </a:p>
        </p:txBody>
      </p:sp>
      <p:graphicFrame>
        <p:nvGraphicFramePr>
          <p:cNvPr id="5" name="Group 23"/>
          <p:cNvGraphicFramePr>
            <a:graphicFrameLocks noGrp="1"/>
          </p:cNvGraphicFramePr>
          <p:nvPr>
            <p:extLst>
              <p:ext uri="{D42A27DB-BD31-4B8C-83A1-F6EECF244321}">
                <p14:modId xmlns:p14="http://schemas.microsoft.com/office/powerpoint/2010/main" val="858020359"/>
              </p:ext>
            </p:extLst>
          </p:nvPr>
        </p:nvGraphicFramePr>
        <p:xfrm>
          <a:off x="1295400" y="1905000"/>
          <a:ext cx="7239000" cy="1874520"/>
        </p:xfrm>
        <a:graphic>
          <a:graphicData uri="http://schemas.openxmlformats.org/drawingml/2006/table">
            <a:tbl>
              <a:tblPr/>
              <a:tblGrid>
                <a:gridCol w="1676400">
                  <a:extLst>
                    <a:ext uri="{9D8B030D-6E8A-4147-A177-3AD203B41FA5}">
                      <a16:colId xmlns:a16="http://schemas.microsoft.com/office/drawing/2014/main" xmlns="" val="20000"/>
                    </a:ext>
                  </a:extLst>
                </a:gridCol>
                <a:gridCol w="5562600">
                  <a:extLst>
                    <a:ext uri="{9D8B030D-6E8A-4147-A177-3AD203B41FA5}">
                      <a16:colId xmlns:a16="http://schemas.microsoft.com/office/drawing/2014/main" xmlns="" val="20001"/>
                    </a:ext>
                  </a:extLst>
                </a:gridCol>
              </a:tblGrid>
              <a:tr h="457200">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marL="0" marR="0" lvl="0" indent="0" algn="l" defTabSz="914400" rtl="0" eaLnBrk="1" fontAlgn="base" latinLnBrk="0" hangingPunct="1">
                        <a:lnSpc>
                          <a:spcPct val="100000"/>
                        </a:lnSpc>
                        <a:spcBef>
                          <a:spcPct val="20000"/>
                        </a:spcBef>
                        <a:spcAft>
                          <a:spcPct val="0"/>
                        </a:spcAft>
                        <a:buClr>
                          <a:srgbClr val="FF9900"/>
                        </a:buClr>
                        <a:buSzTx/>
                        <a:buFontTx/>
                        <a:buNone/>
                        <a:tabLst/>
                      </a:pPr>
                      <a:r>
                        <a:rPr kumimoji="0" lang="en-US" sz="1600" b="1" i="0" u="none" strike="noStrike" cap="none" normalizeH="0" baseline="0" dirty="0">
                          <a:ln>
                            <a:noFill/>
                          </a:ln>
                          <a:solidFill>
                            <a:schemeClr val="bg1"/>
                          </a:solidFill>
                          <a:effectLst/>
                          <a:latin typeface="Calibri"/>
                          <a:cs typeface="Calibri"/>
                        </a:rPr>
                        <a:t>Connection Point</a:t>
                      </a:r>
                    </a:p>
                  </a:txBody>
                  <a:tcPr anchor="ctr" horzOverflow="overflow">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a:noFill/>
                    </a:lnTlToBr>
                    <a:lnBlToTr>
                      <a:noFill/>
                    </a:lnBlToTr>
                    <a:solidFill>
                      <a:srgbClr val="009DDC"/>
                    </a:solidFill>
                  </a:tcPr>
                </a:tc>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marL="0" marR="0" lvl="0" indent="0" algn="l" defTabSz="914400" rtl="0" eaLnBrk="1" fontAlgn="base" latinLnBrk="0" hangingPunct="1">
                        <a:lnSpc>
                          <a:spcPct val="100000"/>
                        </a:lnSpc>
                        <a:spcBef>
                          <a:spcPct val="20000"/>
                        </a:spcBef>
                        <a:spcAft>
                          <a:spcPct val="0"/>
                        </a:spcAft>
                        <a:buClr>
                          <a:srgbClr val="FF9900"/>
                        </a:buClr>
                        <a:buSzTx/>
                        <a:buFontTx/>
                        <a:buNone/>
                        <a:tabLst/>
                        <a:defRPr/>
                      </a:pPr>
                      <a:r>
                        <a:rPr kumimoji="0" lang="en-US" sz="1600" b="1" i="0" u="none" strike="noStrike" kern="1200" cap="none" spc="0" normalizeH="0" baseline="0" noProof="0" dirty="0">
                          <a:ln>
                            <a:noFill/>
                          </a:ln>
                          <a:solidFill>
                            <a:prstClr val="white"/>
                          </a:solidFill>
                          <a:effectLst/>
                          <a:uLnTx/>
                          <a:uFillTx/>
                          <a:latin typeface="Calibri"/>
                          <a:ea typeface="+mn-ea"/>
                          <a:cs typeface="Calibri"/>
                        </a:rPr>
                        <a:t>Used When</a:t>
                      </a:r>
                    </a:p>
                  </a:txBody>
                  <a:tcPr anchor="ctr" horzOverflow="overflow">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a:noFill/>
                    </a:lnTlToBr>
                    <a:lnBlToTr>
                      <a:noFill/>
                    </a:lnBlToTr>
                    <a:solidFill>
                      <a:srgbClr val="009DDC"/>
                    </a:solidFill>
                  </a:tcPr>
                </a:tc>
                <a:extLst>
                  <a:ext uri="{0D108BD9-81ED-4DB2-BD59-A6C34878D82A}">
                    <a16:rowId xmlns:a16="http://schemas.microsoft.com/office/drawing/2014/main" xmlns="" val="10000"/>
                  </a:ext>
                </a:extLst>
              </a:tr>
              <a:tr h="381000">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marL="0" marR="0" lvl="0" indent="0" algn="l" defTabSz="914400" rtl="0" eaLnBrk="1" fontAlgn="base" latinLnBrk="0" hangingPunct="1">
                        <a:lnSpc>
                          <a:spcPct val="100000"/>
                        </a:lnSpc>
                        <a:spcBef>
                          <a:spcPct val="20000"/>
                        </a:spcBef>
                        <a:spcAft>
                          <a:spcPct val="0"/>
                        </a:spcAft>
                        <a:buClr>
                          <a:srgbClr val="FF9900"/>
                        </a:buClr>
                        <a:buSzTx/>
                        <a:buFontTx/>
                        <a:buNone/>
                        <a:tabLst/>
                      </a:pPr>
                      <a:r>
                        <a:rPr kumimoji="0" lang="en-US" sz="1400" b="1" i="0" u="none" strike="noStrike" cap="none" normalizeH="0" baseline="0" dirty="0">
                          <a:ln>
                            <a:noFill/>
                          </a:ln>
                          <a:solidFill>
                            <a:schemeClr val="tx1"/>
                          </a:solidFill>
                          <a:effectLst/>
                          <a:latin typeface="Calibri"/>
                          <a:cs typeface="Calibri"/>
                        </a:rPr>
                        <a:t>Inward</a:t>
                      </a:r>
                    </a:p>
                  </a:txBody>
                  <a:tcPr anchor="ctr" horzOverflow="overflow">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a:noFill/>
                    </a:lnTlToBr>
                    <a:lnBlToTr>
                      <a:noFill/>
                    </a:lnBlToTr>
                    <a:solidFill>
                      <a:schemeClr val="bg1">
                        <a:lumMod val="95000"/>
                      </a:schemeClr>
                    </a:solidFill>
                  </a:tcPr>
                </a:tc>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marL="0" marR="0" lvl="0" indent="0" algn="l" defTabSz="914400" rtl="0" eaLnBrk="1" fontAlgn="base" latinLnBrk="0" hangingPunct="1">
                        <a:lnSpc>
                          <a:spcPct val="100000"/>
                        </a:lnSpc>
                        <a:spcBef>
                          <a:spcPct val="20000"/>
                        </a:spcBef>
                        <a:spcAft>
                          <a:spcPct val="0"/>
                        </a:spcAft>
                        <a:buClr>
                          <a:srgbClr val="FF9900"/>
                        </a:buClr>
                        <a:buSzTx/>
                        <a:buFontTx/>
                        <a:buNone/>
                        <a:tabLst/>
                      </a:pPr>
                      <a:r>
                        <a:rPr kumimoji="0" lang="en-US" sz="1400" b="0" i="0" u="none" strike="noStrike" cap="none" normalizeH="0" baseline="0" dirty="0">
                          <a:ln>
                            <a:noFill/>
                          </a:ln>
                          <a:solidFill>
                            <a:schemeClr val="tx1"/>
                          </a:solidFill>
                          <a:effectLst/>
                          <a:latin typeface="Calibri"/>
                          <a:cs typeface="Calibri"/>
                        </a:rPr>
                        <a:t>2-D shapes need to attract the endpoints on connectors and the other types of connection points. </a:t>
                      </a:r>
                    </a:p>
                  </a:txBody>
                  <a:tcPr anchor="ctr" horzOverflow="overflow">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a:noFill/>
                    </a:lnTlToBr>
                    <a:lnBlToTr>
                      <a:noFill/>
                    </a:lnBlToTr>
                    <a:solidFill>
                      <a:schemeClr val="bg1">
                        <a:lumMod val="95000"/>
                      </a:schemeClr>
                    </a:solidFill>
                  </a:tcPr>
                </a:tc>
                <a:extLst>
                  <a:ext uri="{0D108BD9-81ED-4DB2-BD59-A6C34878D82A}">
                    <a16:rowId xmlns:a16="http://schemas.microsoft.com/office/drawing/2014/main" xmlns="" val="10001"/>
                  </a:ext>
                </a:extLst>
              </a:tr>
              <a:tr h="381000">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marL="0" marR="0" lvl="0" indent="0" algn="l" defTabSz="914400" rtl="0" eaLnBrk="1" fontAlgn="base" latinLnBrk="0" hangingPunct="1">
                        <a:lnSpc>
                          <a:spcPct val="100000"/>
                        </a:lnSpc>
                        <a:spcBef>
                          <a:spcPct val="20000"/>
                        </a:spcBef>
                        <a:spcAft>
                          <a:spcPct val="0"/>
                        </a:spcAft>
                        <a:buClr>
                          <a:srgbClr val="FF9900"/>
                        </a:buClr>
                        <a:buSzTx/>
                        <a:buFontTx/>
                        <a:buNone/>
                        <a:tabLst/>
                      </a:pPr>
                      <a:r>
                        <a:rPr kumimoji="0" lang="en-US" sz="1400" b="1" i="0" u="none" strike="noStrike" kern="1200" cap="none" normalizeH="0" baseline="0" dirty="0">
                          <a:ln>
                            <a:noFill/>
                          </a:ln>
                          <a:solidFill>
                            <a:schemeClr val="tx1"/>
                          </a:solidFill>
                          <a:effectLst/>
                          <a:latin typeface="Calibri"/>
                          <a:ea typeface="+mn-ea"/>
                          <a:cs typeface="Calibri"/>
                        </a:rPr>
                        <a:t>Outward</a:t>
                      </a:r>
                    </a:p>
                  </a:txBody>
                  <a:tcPr anchor="ctr" horzOverflow="overflow">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a:noFill/>
                    </a:lnTlToBr>
                    <a:lnBlToTr>
                      <a:noFill/>
                    </a:lnBlToTr>
                    <a:solidFill>
                      <a:schemeClr val="bg1">
                        <a:lumMod val="95000"/>
                      </a:schemeClr>
                    </a:solidFill>
                  </a:tcPr>
                </a:tc>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marL="0" marR="0" lvl="0" indent="0" algn="l" defTabSz="914400" rtl="0" eaLnBrk="1" fontAlgn="base" latinLnBrk="0" hangingPunct="1">
                        <a:lnSpc>
                          <a:spcPct val="100000"/>
                        </a:lnSpc>
                        <a:spcBef>
                          <a:spcPct val="20000"/>
                        </a:spcBef>
                        <a:spcAft>
                          <a:spcPct val="0"/>
                        </a:spcAft>
                        <a:buClr>
                          <a:srgbClr val="FF9900"/>
                        </a:buClr>
                        <a:buSzTx/>
                        <a:buFontTx/>
                        <a:buNone/>
                        <a:tabLst/>
                      </a:pPr>
                      <a:r>
                        <a:rPr kumimoji="0" lang="en-US" sz="1400" b="0" i="0" u="none" strike="noStrike" kern="1200" cap="none" normalizeH="0" baseline="0" dirty="0">
                          <a:ln>
                            <a:noFill/>
                          </a:ln>
                          <a:solidFill>
                            <a:schemeClr val="tx1"/>
                          </a:solidFill>
                          <a:effectLst/>
                          <a:latin typeface="Calibri"/>
                          <a:ea typeface="+mn-ea"/>
                          <a:cs typeface="Calibri"/>
                        </a:rPr>
                        <a:t>2-D shapes need to be glued to another shape. </a:t>
                      </a:r>
                    </a:p>
                  </a:txBody>
                  <a:tcPr anchor="ctr" horzOverflow="overflow">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a:noFill/>
                    </a:lnTlToBr>
                    <a:lnBlToTr>
                      <a:noFill/>
                    </a:lnBlToTr>
                    <a:solidFill>
                      <a:schemeClr val="bg1">
                        <a:lumMod val="95000"/>
                      </a:schemeClr>
                    </a:solidFill>
                  </a:tcPr>
                </a:tc>
                <a:extLst>
                  <a:ext uri="{0D108BD9-81ED-4DB2-BD59-A6C34878D82A}">
                    <a16:rowId xmlns:a16="http://schemas.microsoft.com/office/drawing/2014/main" xmlns="" val="10002"/>
                  </a:ext>
                </a:extLst>
              </a:tr>
              <a:tr h="381000">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marL="0" marR="0" lvl="0" indent="0" algn="l" defTabSz="914400" rtl="0" eaLnBrk="1" fontAlgn="base" latinLnBrk="0" hangingPunct="1">
                        <a:lnSpc>
                          <a:spcPct val="100000"/>
                        </a:lnSpc>
                        <a:spcBef>
                          <a:spcPct val="20000"/>
                        </a:spcBef>
                        <a:spcAft>
                          <a:spcPct val="0"/>
                        </a:spcAft>
                        <a:buClr>
                          <a:srgbClr val="FF9900"/>
                        </a:buClr>
                        <a:buSzTx/>
                        <a:buFontTx/>
                        <a:buNone/>
                        <a:tabLst/>
                      </a:pPr>
                      <a:r>
                        <a:rPr kumimoji="0" lang="en-US" sz="1400" b="1" i="0" u="none" strike="noStrike" kern="1200" cap="none" normalizeH="0" baseline="0" dirty="0">
                          <a:ln>
                            <a:noFill/>
                          </a:ln>
                          <a:solidFill>
                            <a:schemeClr val="tx1"/>
                          </a:solidFill>
                          <a:effectLst/>
                          <a:latin typeface="Calibri"/>
                          <a:ea typeface="+mn-ea"/>
                          <a:cs typeface="Calibri"/>
                        </a:rPr>
                        <a:t>Inward &amp; Outward</a:t>
                      </a:r>
                    </a:p>
                  </a:txBody>
                  <a:tcPr anchor="ctr" horzOverflow="overflow">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a:noFill/>
                    </a:lnTlToBr>
                    <a:lnBlToTr>
                      <a:noFill/>
                    </a:lnBlToTr>
                    <a:solidFill>
                      <a:schemeClr val="bg1">
                        <a:lumMod val="95000"/>
                      </a:schemeClr>
                    </a:solidFill>
                  </a:tcPr>
                </a:tc>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marL="0" marR="0" lvl="0" indent="0" algn="l" defTabSz="914400" rtl="0" eaLnBrk="1" fontAlgn="base" latinLnBrk="0" hangingPunct="1">
                        <a:lnSpc>
                          <a:spcPct val="100000"/>
                        </a:lnSpc>
                        <a:spcBef>
                          <a:spcPct val="20000"/>
                        </a:spcBef>
                        <a:spcAft>
                          <a:spcPct val="0"/>
                        </a:spcAft>
                        <a:buClr>
                          <a:srgbClr val="FF9900"/>
                        </a:buClr>
                        <a:buSzTx/>
                        <a:buFontTx/>
                        <a:buNone/>
                        <a:tabLst/>
                      </a:pPr>
                      <a:r>
                        <a:rPr kumimoji="0" lang="en-US" sz="1400" b="0" i="0" u="none" strike="noStrike" kern="1200" cap="none" normalizeH="0" baseline="0" dirty="0">
                          <a:ln>
                            <a:noFill/>
                          </a:ln>
                          <a:solidFill>
                            <a:schemeClr val="tx1"/>
                          </a:solidFill>
                          <a:effectLst/>
                          <a:latin typeface="Calibri"/>
                          <a:ea typeface="+mn-ea"/>
                          <a:cs typeface="Calibri"/>
                        </a:rPr>
                        <a:t>A shape is available but it is not clear how it needs to be glued to other shapes.</a:t>
                      </a:r>
                    </a:p>
                  </a:txBody>
                  <a:tcPr anchor="ctr" horzOverflow="overflow">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a:noFill/>
                    </a:lnTlToBr>
                    <a:lnBlToTr>
                      <a:noFill/>
                    </a:lnBlToTr>
                    <a:solidFill>
                      <a:schemeClr val="bg1">
                        <a:lumMod val="95000"/>
                      </a:schemeClr>
                    </a:solidFill>
                  </a:tcPr>
                </a:tc>
                <a:extLst>
                  <a:ext uri="{0D108BD9-81ED-4DB2-BD59-A6C34878D82A}">
                    <a16:rowId xmlns:a16="http://schemas.microsoft.com/office/drawing/2014/main" xmlns="" val="10003"/>
                  </a:ext>
                </a:extLst>
              </a:tr>
            </a:tbl>
          </a:graphicData>
        </a:graphic>
      </p:graphicFrame>
    </p:spTree>
    <p:extLst>
      <p:ext uri="{BB962C8B-B14F-4D97-AF65-F5344CB8AC3E}">
        <p14:creationId xmlns:p14="http://schemas.microsoft.com/office/powerpoint/2010/main" val="172704279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A8160BDD-7155-D744-B749-9730458604AD}" type="slidenum">
              <a:rPr lang="en-US" smtClean="0"/>
              <a:pPr/>
              <a:t>6</a:t>
            </a:fld>
            <a:endParaRPr lang="en-US" dirty="0"/>
          </a:p>
        </p:txBody>
      </p:sp>
      <p:sp>
        <p:nvSpPr>
          <p:cNvPr id="4" name="Title 3"/>
          <p:cNvSpPr>
            <a:spLocks noGrp="1"/>
          </p:cNvSpPr>
          <p:nvPr>
            <p:ph type="title"/>
          </p:nvPr>
        </p:nvSpPr>
        <p:spPr/>
        <p:txBody>
          <a:bodyPr/>
          <a:lstStyle/>
          <a:p>
            <a:r>
              <a:rPr lang="en-US" dirty="0"/>
              <a:t>Point vs. Dynamic Connections</a:t>
            </a:r>
          </a:p>
        </p:txBody>
      </p:sp>
      <p:grpSp>
        <p:nvGrpSpPr>
          <p:cNvPr id="10" name="Group 9"/>
          <p:cNvGrpSpPr/>
          <p:nvPr/>
        </p:nvGrpSpPr>
        <p:grpSpPr>
          <a:xfrm>
            <a:off x="1938867" y="2038524"/>
            <a:ext cx="5266266" cy="2780952"/>
            <a:chOff x="2124620" y="2438400"/>
            <a:chExt cx="5266266" cy="2780952"/>
          </a:xfrm>
        </p:grpSpPr>
        <p:pic>
          <p:nvPicPr>
            <p:cNvPr id="5" name="Picture 4"/>
            <p:cNvPicPr>
              <a:picLocks noChangeAspect="1"/>
            </p:cNvPicPr>
            <p:nvPr/>
          </p:nvPicPr>
          <p:blipFill>
            <a:blip r:embed="rId2"/>
            <a:stretch>
              <a:fillRect/>
            </a:stretch>
          </p:blipFill>
          <p:spPr>
            <a:xfrm>
              <a:off x="3276600" y="2438400"/>
              <a:ext cx="4114286" cy="2780952"/>
            </a:xfrm>
            <a:prstGeom prst="rect">
              <a:avLst/>
            </a:prstGeom>
          </p:spPr>
        </p:pic>
        <p:sp>
          <p:nvSpPr>
            <p:cNvPr id="6" name="Line 315"/>
            <p:cNvSpPr>
              <a:spLocks noChangeShapeType="1"/>
            </p:cNvSpPr>
            <p:nvPr/>
          </p:nvSpPr>
          <p:spPr bwMode="auto">
            <a:xfrm>
              <a:off x="2778125" y="3213757"/>
              <a:ext cx="498475" cy="0"/>
            </a:xfrm>
            <a:prstGeom prst="line">
              <a:avLst/>
            </a:prstGeom>
            <a:noFill/>
            <a:ln w="19050">
              <a:solidFill>
                <a:srgbClr val="000000"/>
              </a:solidFill>
              <a:round/>
              <a:headEnd/>
              <a:tailEnd type="triangle" w="med" len="med"/>
            </a:ln>
            <a:extLst>
              <a:ext uri="{909E8E84-426E-40dd-AFC4-6F175D3DCCD1}">
                <a14:hiddenFill xmlns=""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7" name="Rounded Rectangle 6"/>
            <p:cNvSpPr>
              <a:spLocks noChangeAspect="1"/>
            </p:cNvSpPr>
            <p:nvPr/>
          </p:nvSpPr>
          <p:spPr>
            <a:xfrm>
              <a:off x="2124620" y="3030877"/>
              <a:ext cx="914400" cy="365760"/>
            </a:xfrm>
            <a:prstGeom prst="roundRect">
              <a:avLst/>
            </a:prstGeom>
            <a:gradFill flip="none" rotWithShape="0">
              <a:gsLst>
                <a:gs pos="0">
                  <a:srgbClr val="FFFFFF">
                    <a:lumMod val="92000"/>
                  </a:srgbClr>
                </a:gs>
                <a:gs pos="100000">
                  <a:srgbClr val="FFFFFF"/>
                </a:gs>
              </a:gsLst>
              <a:lin ang="2700000" scaled="1"/>
              <a:tileRect/>
            </a:gradFill>
            <a:ln w="25400" cap="flat" cmpd="sng" algn="ctr">
              <a:noFill/>
              <a:prstDash val="solid"/>
            </a:ln>
            <a:effectLst>
              <a:outerShdw blurRad="38100" dist="25400" dir="2700000" sx="99000" sy="99000" algn="tl" rotWithShape="0">
                <a:prstClr val="black">
                  <a:alpha val="75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300" b="1" i="0" u="none" strike="noStrike" kern="0" cap="none" spc="0" normalizeH="0" baseline="0" noProof="0" dirty="0">
                  <a:ln>
                    <a:noFill/>
                  </a:ln>
                  <a:solidFill>
                    <a:srgbClr val="000000"/>
                  </a:solidFill>
                  <a:effectLst/>
                  <a:uLnTx/>
                  <a:uFillTx/>
                  <a:latin typeface="Calibri"/>
                  <a:ea typeface="+mn-ea"/>
                  <a:cs typeface="Calibri"/>
                </a:rPr>
                <a:t>Point to Point</a:t>
              </a:r>
            </a:p>
          </p:txBody>
        </p:sp>
        <p:sp>
          <p:nvSpPr>
            <p:cNvPr id="8" name="Line 315"/>
            <p:cNvSpPr>
              <a:spLocks noChangeShapeType="1"/>
            </p:cNvSpPr>
            <p:nvPr/>
          </p:nvSpPr>
          <p:spPr bwMode="auto">
            <a:xfrm>
              <a:off x="2778125" y="4770120"/>
              <a:ext cx="498475" cy="0"/>
            </a:xfrm>
            <a:prstGeom prst="line">
              <a:avLst/>
            </a:prstGeom>
            <a:noFill/>
            <a:ln w="19050">
              <a:solidFill>
                <a:srgbClr val="000000"/>
              </a:solidFill>
              <a:round/>
              <a:headEnd/>
              <a:tailEnd type="triangle" w="med" len="med"/>
            </a:ln>
            <a:extLst>
              <a:ext uri="{909E8E84-426E-40dd-AFC4-6F175D3DCCD1}">
                <a14:hiddenFill xmlns=""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9" name="Rounded Rectangle 8"/>
            <p:cNvSpPr>
              <a:spLocks noChangeAspect="1"/>
            </p:cNvSpPr>
            <p:nvPr/>
          </p:nvSpPr>
          <p:spPr>
            <a:xfrm>
              <a:off x="2124620" y="4587240"/>
              <a:ext cx="914400" cy="365760"/>
            </a:xfrm>
            <a:prstGeom prst="roundRect">
              <a:avLst/>
            </a:prstGeom>
            <a:gradFill flip="none" rotWithShape="0">
              <a:gsLst>
                <a:gs pos="0">
                  <a:srgbClr val="FFFFFF">
                    <a:lumMod val="92000"/>
                  </a:srgbClr>
                </a:gs>
                <a:gs pos="100000">
                  <a:srgbClr val="FFFFFF"/>
                </a:gs>
              </a:gsLst>
              <a:lin ang="2700000" scaled="1"/>
              <a:tileRect/>
            </a:gradFill>
            <a:ln w="25400" cap="flat" cmpd="sng" algn="ctr">
              <a:noFill/>
              <a:prstDash val="solid"/>
            </a:ln>
            <a:effectLst>
              <a:outerShdw blurRad="38100" dist="25400" dir="2700000" sx="99000" sy="99000" algn="tl" rotWithShape="0">
                <a:prstClr val="black">
                  <a:alpha val="75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300" b="1" i="0" u="none" strike="noStrike" kern="0" cap="none" spc="0" normalizeH="0" baseline="0" noProof="0" dirty="0">
                  <a:ln>
                    <a:noFill/>
                  </a:ln>
                  <a:solidFill>
                    <a:srgbClr val="000000"/>
                  </a:solidFill>
                  <a:effectLst/>
                  <a:uLnTx/>
                  <a:uFillTx/>
                  <a:latin typeface="Calibri"/>
                  <a:ea typeface="+mn-ea"/>
                  <a:cs typeface="Calibri"/>
                </a:rPr>
                <a:t>Shape to Shape</a:t>
              </a:r>
            </a:p>
          </p:txBody>
        </p:sp>
      </p:grpSp>
    </p:spTree>
    <p:extLst>
      <p:ext uri="{BB962C8B-B14F-4D97-AF65-F5344CB8AC3E}">
        <p14:creationId xmlns:p14="http://schemas.microsoft.com/office/powerpoint/2010/main" val="97872004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A8160BDD-7155-D744-B749-9730458604AD}" type="slidenum">
              <a:rPr lang="en-US" smtClean="0"/>
              <a:pPr/>
              <a:t>7</a:t>
            </a:fld>
            <a:endParaRPr lang="en-US" dirty="0"/>
          </a:p>
        </p:txBody>
      </p:sp>
      <p:sp>
        <p:nvSpPr>
          <p:cNvPr id="4" name="Title 3"/>
          <p:cNvSpPr>
            <a:spLocks noGrp="1"/>
          </p:cNvSpPr>
          <p:nvPr>
            <p:ph type="title"/>
          </p:nvPr>
        </p:nvSpPr>
        <p:spPr/>
        <p:txBody>
          <a:bodyPr/>
          <a:lstStyle/>
          <a:p>
            <a:r>
              <a:rPr lang="en-US" dirty="0"/>
              <a:t>Dynamic Grid</a:t>
            </a:r>
          </a:p>
        </p:txBody>
      </p:sp>
      <p:grpSp>
        <p:nvGrpSpPr>
          <p:cNvPr id="18" name="Group 17"/>
          <p:cNvGrpSpPr/>
          <p:nvPr/>
        </p:nvGrpSpPr>
        <p:grpSpPr>
          <a:xfrm>
            <a:off x="2040303" y="1943286"/>
            <a:ext cx="5063394" cy="2971429"/>
            <a:chOff x="1950799" y="1447800"/>
            <a:chExt cx="5063394" cy="2971429"/>
          </a:xfrm>
        </p:grpSpPr>
        <p:grpSp>
          <p:nvGrpSpPr>
            <p:cNvPr id="3" name="Group 2"/>
            <p:cNvGrpSpPr/>
            <p:nvPr/>
          </p:nvGrpSpPr>
          <p:grpSpPr>
            <a:xfrm>
              <a:off x="2974506" y="1447800"/>
              <a:ext cx="4039687" cy="2971429"/>
              <a:chOff x="2486285" y="1943285"/>
              <a:chExt cx="4039687" cy="2971429"/>
            </a:xfrm>
          </p:grpSpPr>
          <p:pic>
            <p:nvPicPr>
              <p:cNvPr id="5" name="Picture 4"/>
              <p:cNvPicPr>
                <a:picLocks noChangeAspect="1"/>
              </p:cNvPicPr>
              <p:nvPr/>
            </p:nvPicPr>
            <p:blipFill rotWithShape="1">
              <a:blip r:embed="rId2"/>
              <a:srcRect r="3158"/>
              <a:stretch/>
            </p:blipFill>
            <p:spPr>
              <a:xfrm>
                <a:off x="2486285" y="1943285"/>
                <a:ext cx="4039687" cy="2971429"/>
              </a:xfrm>
              <a:prstGeom prst="rect">
                <a:avLst/>
              </a:prstGeom>
            </p:spPr>
          </p:pic>
          <p:sp>
            <p:nvSpPr>
              <p:cNvPr id="8" name="Line 313"/>
              <p:cNvSpPr>
                <a:spLocks noChangeShapeType="1"/>
              </p:cNvSpPr>
              <p:nvPr/>
            </p:nvSpPr>
            <p:spPr bwMode="auto">
              <a:xfrm rot="10800000" flipV="1">
                <a:off x="3750652" y="3289210"/>
                <a:ext cx="459941" cy="279578"/>
              </a:xfrm>
              <a:prstGeom prst="line">
                <a:avLst/>
              </a:prstGeom>
              <a:noFill/>
              <a:ln w="19050">
                <a:solidFill>
                  <a:srgbClr val="000000"/>
                </a:solidFill>
                <a:round/>
                <a:headEnd/>
                <a:tailEnd type="triangle" w="med" len="med"/>
              </a:ln>
              <a:extLst>
                <a:ext uri="{909E8E84-426E-40dd-AFC4-6F175D3DCCD1}">
                  <a14:hiddenFill xmlns:a14="http://schemas.microsoft.com/office/drawing/2010/main" xmlns="">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7" name="Rounded Rectangle 6"/>
              <p:cNvSpPr/>
              <p:nvPr/>
            </p:nvSpPr>
            <p:spPr>
              <a:xfrm>
                <a:off x="4011371" y="3238126"/>
                <a:ext cx="1800225" cy="358379"/>
              </a:xfrm>
              <a:prstGeom prst="roundRect">
                <a:avLst/>
              </a:prstGeom>
              <a:solidFill>
                <a:srgbClr val="009DDC"/>
              </a:solidFill>
              <a:ln w="25400" cap="flat" cmpd="sng" algn="ctr">
                <a:noFill/>
                <a:prstDash val="solid"/>
              </a:ln>
              <a:effectLst>
                <a:outerShdw blurRad="38100" dist="25400" dir="2700000" sx="99000" sy="99000" algn="tl" rotWithShape="0">
                  <a:prstClr val="black">
                    <a:alpha val="75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300" b="1" i="0" u="none" strike="noStrike" kern="0" cap="none" spc="0" normalizeH="0" baseline="0" noProof="0" dirty="0">
                    <a:ln>
                      <a:noFill/>
                    </a:ln>
                    <a:solidFill>
                      <a:srgbClr val="FFFFFF"/>
                    </a:solidFill>
                    <a:effectLst/>
                    <a:uLnTx/>
                    <a:uFillTx/>
                    <a:latin typeface="Calibri"/>
                    <a:ea typeface="+mn-ea"/>
                    <a:cs typeface="Calibri"/>
                  </a:rPr>
                  <a:t>Vertical</a:t>
                </a:r>
                <a:r>
                  <a:rPr kumimoji="0" lang="en-US" sz="1300" b="1" i="0" u="none" strike="noStrike" kern="0" cap="none" spc="0" normalizeH="0" noProof="0" dirty="0">
                    <a:ln>
                      <a:noFill/>
                    </a:ln>
                    <a:solidFill>
                      <a:srgbClr val="FFFFFF"/>
                    </a:solidFill>
                    <a:effectLst/>
                    <a:uLnTx/>
                    <a:uFillTx/>
                    <a:latin typeface="Calibri"/>
                    <a:ea typeface="+mn-ea"/>
                    <a:cs typeface="Calibri"/>
                  </a:rPr>
                  <a:t> Alignment Guide</a:t>
                </a:r>
                <a:endParaRPr kumimoji="0" lang="en-US" sz="1300" b="1" i="0" u="none" strike="noStrike" kern="0" cap="none" spc="0" normalizeH="0" baseline="0" noProof="0" dirty="0">
                  <a:ln>
                    <a:noFill/>
                  </a:ln>
                  <a:solidFill>
                    <a:srgbClr val="FFFFFF"/>
                  </a:solidFill>
                  <a:effectLst/>
                  <a:uLnTx/>
                  <a:uFillTx/>
                  <a:latin typeface="Calibri"/>
                  <a:ea typeface="+mn-ea"/>
                  <a:cs typeface="Calibri"/>
                </a:endParaRPr>
              </a:p>
            </p:txBody>
          </p:sp>
        </p:grpSp>
        <p:sp>
          <p:nvSpPr>
            <p:cNvPr id="12" name="Line 315"/>
            <p:cNvSpPr>
              <a:spLocks noChangeShapeType="1"/>
            </p:cNvSpPr>
            <p:nvPr/>
          </p:nvSpPr>
          <p:spPr bwMode="auto">
            <a:xfrm>
              <a:off x="2958604" y="3200400"/>
              <a:ext cx="653550" cy="0"/>
            </a:xfrm>
            <a:prstGeom prst="line">
              <a:avLst/>
            </a:prstGeom>
            <a:noFill/>
            <a:ln w="19050">
              <a:solidFill>
                <a:srgbClr val="000000"/>
              </a:solidFill>
              <a:round/>
              <a:headEnd/>
              <a:tailEnd type="triangle" w="med" len="med"/>
            </a:ln>
            <a:extLst>
              <a:ext uri="{909E8E84-426E-40dd-AFC4-6F175D3DCCD1}">
                <a14:hiddenFill xmlns=""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13" name="Line 315"/>
            <p:cNvSpPr>
              <a:spLocks noChangeShapeType="1"/>
            </p:cNvSpPr>
            <p:nvPr/>
          </p:nvSpPr>
          <p:spPr bwMode="auto">
            <a:xfrm flipV="1">
              <a:off x="2958604" y="3337560"/>
              <a:ext cx="1096846" cy="0"/>
            </a:xfrm>
            <a:prstGeom prst="line">
              <a:avLst/>
            </a:prstGeom>
            <a:noFill/>
            <a:ln w="19050">
              <a:solidFill>
                <a:srgbClr val="000000"/>
              </a:solidFill>
              <a:round/>
              <a:headEnd/>
              <a:tailEnd type="triangle" w="med" len="med"/>
            </a:ln>
            <a:extLst>
              <a:ext uri="{909E8E84-426E-40dd-AFC4-6F175D3DCCD1}">
                <a14:hiddenFill xmlns=""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14" name="Line 315"/>
            <p:cNvSpPr>
              <a:spLocks noChangeShapeType="1"/>
            </p:cNvSpPr>
            <p:nvPr/>
          </p:nvSpPr>
          <p:spPr bwMode="auto">
            <a:xfrm flipV="1">
              <a:off x="2104470" y="3073303"/>
              <a:ext cx="1066800" cy="1"/>
            </a:xfrm>
            <a:prstGeom prst="line">
              <a:avLst/>
            </a:prstGeom>
            <a:noFill/>
            <a:ln w="19050">
              <a:solidFill>
                <a:srgbClr val="000000"/>
              </a:solidFill>
              <a:round/>
              <a:headEnd/>
              <a:tailEnd type="triangle" w="med" len="med"/>
            </a:ln>
            <a:extLst>
              <a:ext uri="{909E8E84-426E-40dd-AFC4-6F175D3DCCD1}">
                <a14:hiddenFill xmlns=""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15" name="Rounded Rectangle 14"/>
            <p:cNvSpPr>
              <a:spLocks/>
            </p:cNvSpPr>
            <p:nvPr/>
          </p:nvSpPr>
          <p:spPr>
            <a:xfrm>
              <a:off x="1950799" y="3017520"/>
              <a:ext cx="1052656" cy="365760"/>
            </a:xfrm>
            <a:prstGeom prst="roundRect">
              <a:avLst/>
            </a:prstGeom>
            <a:gradFill flip="none" rotWithShape="0">
              <a:gsLst>
                <a:gs pos="0">
                  <a:srgbClr val="FFFFFF">
                    <a:lumMod val="92000"/>
                  </a:srgbClr>
                </a:gs>
                <a:gs pos="100000">
                  <a:srgbClr val="FFFFFF"/>
                </a:gs>
              </a:gsLst>
              <a:lin ang="2700000" scaled="1"/>
              <a:tileRect/>
            </a:gradFill>
            <a:ln w="25400" cap="flat" cmpd="sng" algn="ctr">
              <a:noFill/>
              <a:prstDash val="solid"/>
            </a:ln>
            <a:effectLst>
              <a:outerShdw blurRad="38100" dist="25400" dir="2700000" sx="99000" sy="99000" algn="tl" rotWithShape="0">
                <a:prstClr val="black">
                  <a:alpha val="75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300" b="1" i="0" u="none" strike="noStrike" kern="0" cap="none" spc="0" normalizeH="0" noProof="0" dirty="0">
                  <a:ln>
                    <a:noFill/>
                  </a:ln>
                  <a:solidFill>
                    <a:srgbClr val="000000"/>
                  </a:solidFill>
                  <a:effectLst/>
                  <a:uLnTx/>
                  <a:uFillTx/>
                  <a:latin typeface="Calibri"/>
                  <a:ea typeface="+mn-ea"/>
                  <a:cs typeface="Calibri"/>
                </a:rPr>
                <a:t>Positioning Guides</a:t>
              </a:r>
              <a:endParaRPr kumimoji="0" lang="en-US" sz="1300" b="1" i="0" u="none" strike="noStrike" kern="0" cap="none" spc="0" normalizeH="0" baseline="0" noProof="0" dirty="0">
                <a:ln>
                  <a:noFill/>
                </a:ln>
                <a:solidFill>
                  <a:srgbClr val="000000"/>
                </a:solidFill>
                <a:effectLst/>
                <a:uLnTx/>
                <a:uFillTx/>
                <a:latin typeface="Calibri"/>
                <a:ea typeface="+mn-ea"/>
                <a:cs typeface="Calibri"/>
              </a:endParaRPr>
            </a:p>
          </p:txBody>
        </p:sp>
      </p:grpSp>
    </p:spTree>
    <p:extLst>
      <p:ext uri="{BB962C8B-B14F-4D97-AF65-F5344CB8AC3E}">
        <p14:creationId xmlns:p14="http://schemas.microsoft.com/office/powerpoint/2010/main" val="166781617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A8160BDD-7155-D744-B749-9730458604AD}" type="slidenum">
              <a:rPr lang="en-US" smtClean="0"/>
              <a:pPr/>
              <a:t>8</a:t>
            </a:fld>
            <a:endParaRPr lang="en-US" dirty="0"/>
          </a:p>
        </p:txBody>
      </p:sp>
      <p:sp>
        <p:nvSpPr>
          <p:cNvPr id="4" name="Title 3"/>
          <p:cNvSpPr>
            <a:spLocks noGrp="1"/>
          </p:cNvSpPr>
          <p:nvPr>
            <p:ph type="title"/>
          </p:nvPr>
        </p:nvSpPr>
        <p:spPr/>
        <p:txBody>
          <a:bodyPr/>
          <a:lstStyle/>
          <a:p>
            <a:r>
              <a:rPr lang="en-US" dirty="0"/>
              <a:t>The Text Dialog Box</a:t>
            </a:r>
          </a:p>
        </p:txBody>
      </p:sp>
      <p:graphicFrame>
        <p:nvGraphicFramePr>
          <p:cNvPr id="6" name="Group 23"/>
          <p:cNvGraphicFramePr>
            <a:graphicFrameLocks noGrp="1"/>
          </p:cNvGraphicFramePr>
          <p:nvPr>
            <p:extLst>
              <p:ext uri="{D42A27DB-BD31-4B8C-83A1-F6EECF244321}">
                <p14:modId xmlns:p14="http://schemas.microsoft.com/office/powerpoint/2010/main" val="505004856"/>
              </p:ext>
            </p:extLst>
          </p:nvPr>
        </p:nvGraphicFramePr>
        <p:xfrm>
          <a:off x="952500" y="1988820"/>
          <a:ext cx="7239000" cy="2880360"/>
        </p:xfrm>
        <a:graphic>
          <a:graphicData uri="http://schemas.openxmlformats.org/drawingml/2006/table">
            <a:tbl>
              <a:tblPr/>
              <a:tblGrid>
                <a:gridCol w="1333500">
                  <a:extLst>
                    <a:ext uri="{9D8B030D-6E8A-4147-A177-3AD203B41FA5}">
                      <a16:colId xmlns:a16="http://schemas.microsoft.com/office/drawing/2014/main" xmlns="" val="20000"/>
                    </a:ext>
                  </a:extLst>
                </a:gridCol>
                <a:gridCol w="5905500">
                  <a:extLst>
                    <a:ext uri="{9D8B030D-6E8A-4147-A177-3AD203B41FA5}">
                      <a16:colId xmlns:a16="http://schemas.microsoft.com/office/drawing/2014/main" xmlns="" val="20001"/>
                    </a:ext>
                  </a:extLst>
                </a:gridCol>
              </a:tblGrid>
              <a:tr h="457200">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marL="0" marR="0" lvl="0" indent="0" algn="l" defTabSz="914400" rtl="0" eaLnBrk="1" fontAlgn="base" latinLnBrk="0" hangingPunct="1">
                        <a:lnSpc>
                          <a:spcPct val="100000"/>
                        </a:lnSpc>
                        <a:spcBef>
                          <a:spcPct val="20000"/>
                        </a:spcBef>
                        <a:spcAft>
                          <a:spcPct val="0"/>
                        </a:spcAft>
                        <a:buClr>
                          <a:srgbClr val="FF9900"/>
                        </a:buClr>
                        <a:buSzTx/>
                        <a:buFontTx/>
                        <a:buNone/>
                        <a:tabLst/>
                      </a:pPr>
                      <a:r>
                        <a:rPr kumimoji="0" lang="en-US" sz="1600" b="1" i="0" u="none" strike="noStrike" cap="none" normalizeH="0" baseline="0" dirty="0">
                          <a:ln>
                            <a:noFill/>
                          </a:ln>
                          <a:solidFill>
                            <a:schemeClr val="bg1"/>
                          </a:solidFill>
                          <a:effectLst/>
                          <a:latin typeface="Calibri"/>
                          <a:cs typeface="Calibri"/>
                        </a:rPr>
                        <a:t>Tab</a:t>
                      </a:r>
                    </a:p>
                  </a:txBody>
                  <a:tcPr anchor="ctr" horzOverflow="overflow">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a:noFill/>
                    </a:lnTlToBr>
                    <a:lnBlToTr>
                      <a:noFill/>
                    </a:lnBlToTr>
                    <a:solidFill>
                      <a:srgbClr val="009DDC"/>
                    </a:solidFill>
                  </a:tcPr>
                </a:tc>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marL="0" marR="0" lvl="0" indent="0" algn="l" defTabSz="914400" rtl="0" eaLnBrk="1" fontAlgn="base" latinLnBrk="0" hangingPunct="1">
                        <a:lnSpc>
                          <a:spcPct val="100000"/>
                        </a:lnSpc>
                        <a:spcBef>
                          <a:spcPct val="20000"/>
                        </a:spcBef>
                        <a:spcAft>
                          <a:spcPct val="0"/>
                        </a:spcAft>
                        <a:buClr>
                          <a:srgbClr val="FF9900"/>
                        </a:buClr>
                        <a:buSzTx/>
                        <a:buFontTx/>
                        <a:buNone/>
                        <a:tabLst/>
                        <a:defRPr/>
                      </a:pPr>
                      <a:r>
                        <a:rPr kumimoji="0" lang="en-US" sz="1600" b="1" i="0" u="none" strike="noStrike" kern="1200" cap="none" spc="0" normalizeH="0" baseline="0" noProof="0" dirty="0">
                          <a:ln>
                            <a:noFill/>
                          </a:ln>
                          <a:solidFill>
                            <a:prstClr val="white"/>
                          </a:solidFill>
                          <a:effectLst/>
                          <a:uLnTx/>
                          <a:uFillTx/>
                          <a:latin typeface="Calibri"/>
                          <a:ea typeface="+mn-ea"/>
                          <a:cs typeface="Calibri"/>
                        </a:rPr>
                        <a:t>Allows You To</a:t>
                      </a:r>
                    </a:p>
                  </a:txBody>
                  <a:tcPr anchor="ctr" horzOverflow="overflow">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a:noFill/>
                    </a:lnTlToBr>
                    <a:lnBlToTr>
                      <a:noFill/>
                    </a:lnBlToTr>
                    <a:solidFill>
                      <a:srgbClr val="009DDC"/>
                    </a:solidFill>
                  </a:tcPr>
                </a:tc>
                <a:extLst>
                  <a:ext uri="{0D108BD9-81ED-4DB2-BD59-A6C34878D82A}">
                    <a16:rowId xmlns:a16="http://schemas.microsoft.com/office/drawing/2014/main" xmlns="" val="10000"/>
                  </a:ext>
                </a:extLst>
              </a:tr>
              <a:tr h="381000">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marL="0" marR="0" lvl="0" indent="0" algn="l" defTabSz="914400" rtl="0" eaLnBrk="1" fontAlgn="base" latinLnBrk="0" hangingPunct="1">
                        <a:lnSpc>
                          <a:spcPct val="100000"/>
                        </a:lnSpc>
                        <a:spcBef>
                          <a:spcPct val="20000"/>
                        </a:spcBef>
                        <a:spcAft>
                          <a:spcPct val="0"/>
                        </a:spcAft>
                        <a:buClr>
                          <a:srgbClr val="FF9900"/>
                        </a:buClr>
                        <a:buSzTx/>
                        <a:buFontTx/>
                        <a:buNone/>
                        <a:tabLst/>
                      </a:pPr>
                      <a:r>
                        <a:rPr kumimoji="0" lang="en-US" sz="1400" b="1" i="0" u="none" strike="noStrike" cap="none" normalizeH="0" baseline="0" dirty="0">
                          <a:ln>
                            <a:noFill/>
                          </a:ln>
                          <a:solidFill>
                            <a:schemeClr val="tx1"/>
                          </a:solidFill>
                          <a:effectLst/>
                          <a:latin typeface="Calibri"/>
                          <a:cs typeface="Calibri"/>
                        </a:rPr>
                        <a:t>Font</a:t>
                      </a:r>
                    </a:p>
                  </a:txBody>
                  <a:tcPr anchor="ctr" horzOverflow="overflow">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a:noFill/>
                    </a:lnTlToBr>
                    <a:lnBlToTr>
                      <a:noFill/>
                    </a:lnBlToTr>
                    <a:solidFill>
                      <a:schemeClr val="bg1">
                        <a:lumMod val="95000"/>
                      </a:schemeClr>
                    </a:solidFill>
                  </a:tcPr>
                </a:tc>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marL="0" marR="0" lvl="0" indent="0" algn="l" defTabSz="914400" rtl="0" eaLnBrk="1" fontAlgn="base" latinLnBrk="0" hangingPunct="1">
                        <a:lnSpc>
                          <a:spcPct val="100000"/>
                        </a:lnSpc>
                        <a:spcBef>
                          <a:spcPct val="20000"/>
                        </a:spcBef>
                        <a:spcAft>
                          <a:spcPct val="0"/>
                        </a:spcAft>
                        <a:buClr>
                          <a:srgbClr val="FF9900"/>
                        </a:buClr>
                        <a:buSzTx/>
                        <a:buFontTx/>
                        <a:buNone/>
                        <a:tabLst/>
                      </a:pPr>
                      <a:r>
                        <a:rPr kumimoji="0" lang="en-US" sz="1400" b="0" i="0" u="none" strike="noStrike" cap="none" normalizeH="0" baseline="0" dirty="0">
                          <a:ln>
                            <a:noFill/>
                          </a:ln>
                          <a:solidFill>
                            <a:schemeClr val="tx1"/>
                          </a:solidFill>
                          <a:effectLst/>
                          <a:latin typeface="Calibri"/>
                          <a:cs typeface="Calibri"/>
                        </a:rPr>
                        <a:t>Change font styles, such as font face, size, style, color, casing, and transparency.</a:t>
                      </a:r>
                    </a:p>
                  </a:txBody>
                  <a:tcPr anchor="ctr" horzOverflow="overflow">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a:noFill/>
                    </a:lnTlToBr>
                    <a:lnBlToTr>
                      <a:noFill/>
                    </a:lnBlToTr>
                    <a:solidFill>
                      <a:schemeClr val="bg1">
                        <a:lumMod val="95000"/>
                      </a:schemeClr>
                    </a:solidFill>
                  </a:tcPr>
                </a:tc>
                <a:extLst>
                  <a:ext uri="{0D108BD9-81ED-4DB2-BD59-A6C34878D82A}">
                    <a16:rowId xmlns:a16="http://schemas.microsoft.com/office/drawing/2014/main" xmlns="" val="10001"/>
                  </a:ext>
                </a:extLst>
              </a:tr>
              <a:tr h="381000">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marL="0" marR="0" lvl="0" indent="0" algn="l" defTabSz="914400" rtl="0" eaLnBrk="1" fontAlgn="base" latinLnBrk="0" hangingPunct="1">
                        <a:lnSpc>
                          <a:spcPct val="100000"/>
                        </a:lnSpc>
                        <a:spcBef>
                          <a:spcPct val="20000"/>
                        </a:spcBef>
                        <a:spcAft>
                          <a:spcPct val="0"/>
                        </a:spcAft>
                        <a:buClr>
                          <a:srgbClr val="FF9900"/>
                        </a:buClr>
                        <a:buSzTx/>
                        <a:buFontTx/>
                        <a:buNone/>
                        <a:tabLst/>
                      </a:pPr>
                      <a:r>
                        <a:rPr kumimoji="0" lang="en-US" sz="1400" b="1" i="0" u="none" strike="noStrike" kern="1200" cap="none" normalizeH="0" baseline="0" dirty="0">
                          <a:ln>
                            <a:noFill/>
                          </a:ln>
                          <a:solidFill>
                            <a:schemeClr val="tx1"/>
                          </a:solidFill>
                          <a:effectLst/>
                          <a:latin typeface="Calibri"/>
                          <a:ea typeface="+mn-ea"/>
                          <a:cs typeface="Calibri"/>
                        </a:rPr>
                        <a:t>Character</a:t>
                      </a:r>
                    </a:p>
                  </a:txBody>
                  <a:tcPr anchor="ctr" horzOverflow="overflow">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a:noFill/>
                    </a:lnTlToBr>
                    <a:lnBlToTr>
                      <a:noFill/>
                    </a:lnBlToTr>
                    <a:solidFill>
                      <a:schemeClr val="bg1">
                        <a:lumMod val="95000"/>
                      </a:schemeClr>
                    </a:solidFill>
                  </a:tcPr>
                </a:tc>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marL="0" marR="0" lvl="0" indent="0" algn="l" defTabSz="914400" rtl="0" eaLnBrk="1" fontAlgn="base" latinLnBrk="0" hangingPunct="1">
                        <a:lnSpc>
                          <a:spcPct val="100000"/>
                        </a:lnSpc>
                        <a:spcBef>
                          <a:spcPct val="20000"/>
                        </a:spcBef>
                        <a:spcAft>
                          <a:spcPct val="0"/>
                        </a:spcAft>
                        <a:buClr>
                          <a:srgbClr val="FF9900"/>
                        </a:buClr>
                        <a:buSzTx/>
                        <a:buFontTx/>
                        <a:buNone/>
                        <a:tabLst/>
                      </a:pPr>
                      <a:r>
                        <a:rPr kumimoji="0" lang="en-US" sz="1400" b="0" i="0" u="none" strike="noStrike" kern="1200" cap="none" normalizeH="0" baseline="0" dirty="0">
                          <a:ln>
                            <a:noFill/>
                          </a:ln>
                          <a:solidFill>
                            <a:schemeClr val="tx1"/>
                          </a:solidFill>
                          <a:effectLst/>
                          <a:latin typeface="Calibri"/>
                          <a:ea typeface="+mn-ea"/>
                          <a:cs typeface="Calibri"/>
                        </a:rPr>
                        <a:t>Set character spacing and scaling.</a:t>
                      </a:r>
                    </a:p>
                  </a:txBody>
                  <a:tcPr anchor="ctr" horzOverflow="overflow">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a:noFill/>
                    </a:lnTlToBr>
                    <a:lnBlToTr>
                      <a:noFill/>
                    </a:lnBlToTr>
                    <a:solidFill>
                      <a:schemeClr val="bg1">
                        <a:lumMod val="95000"/>
                      </a:schemeClr>
                    </a:solidFill>
                  </a:tcPr>
                </a:tc>
                <a:extLst>
                  <a:ext uri="{0D108BD9-81ED-4DB2-BD59-A6C34878D82A}">
                    <a16:rowId xmlns:a16="http://schemas.microsoft.com/office/drawing/2014/main" xmlns="" val="10002"/>
                  </a:ext>
                </a:extLst>
              </a:tr>
              <a:tr h="381000">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marL="0" marR="0" lvl="0" indent="0" algn="l" defTabSz="914400" rtl="0" eaLnBrk="1" fontAlgn="base" latinLnBrk="0" hangingPunct="1">
                        <a:lnSpc>
                          <a:spcPct val="100000"/>
                        </a:lnSpc>
                        <a:spcBef>
                          <a:spcPct val="20000"/>
                        </a:spcBef>
                        <a:spcAft>
                          <a:spcPct val="0"/>
                        </a:spcAft>
                        <a:buClr>
                          <a:srgbClr val="FF9900"/>
                        </a:buClr>
                        <a:buSzTx/>
                        <a:buFontTx/>
                        <a:buNone/>
                        <a:tabLst/>
                      </a:pPr>
                      <a:r>
                        <a:rPr kumimoji="0" lang="en-US" sz="1400" b="1" i="0" u="none" strike="noStrike" kern="1200" cap="none" normalizeH="0" baseline="0" dirty="0">
                          <a:ln>
                            <a:noFill/>
                          </a:ln>
                          <a:solidFill>
                            <a:schemeClr val="tx1"/>
                          </a:solidFill>
                          <a:effectLst/>
                          <a:latin typeface="Calibri"/>
                          <a:ea typeface="+mn-ea"/>
                          <a:cs typeface="Calibri"/>
                        </a:rPr>
                        <a:t>Paragraph</a:t>
                      </a:r>
                    </a:p>
                  </a:txBody>
                  <a:tcPr anchor="ctr" horzOverflow="overflow">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a:noFill/>
                    </a:lnTlToBr>
                    <a:lnBlToTr>
                      <a:noFill/>
                    </a:lnBlToTr>
                    <a:solidFill>
                      <a:schemeClr val="bg1">
                        <a:lumMod val="95000"/>
                      </a:schemeClr>
                    </a:solidFill>
                  </a:tcPr>
                </a:tc>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marL="0" marR="0" lvl="0" indent="0" algn="l" defTabSz="914400" rtl="0" eaLnBrk="1" fontAlgn="base" latinLnBrk="0" hangingPunct="1">
                        <a:lnSpc>
                          <a:spcPct val="100000"/>
                        </a:lnSpc>
                        <a:spcBef>
                          <a:spcPct val="20000"/>
                        </a:spcBef>
                        <a:spcAft>
                          <a:spcPct val="0"/>
                        </a:spcAft>
                        <a:buClr>
                          <a:srgbClr val="FF9900"/>
                        </a:buClr>
                        <a:buSzTx/>
                        <a:buFontTx/>
                        <a:buNone/>
                        <a:tabLst/>
                      </a:pPr>
                      <a:r>
                        <a:rPr kumimoji="0" lang="en-US" sz="1400" b="0" i="0" u="none" strike="noStrike" kern="1200" cap="none" normalizeH="0" baseline="0" dirty="0">
                          <a:ln>
                            <a:noFill/>
                          </a:ln>
                          <a:solidFill>
                            <a:schemeClr val="tx1"/>
                          </a:solidFill>
                          <a:effectLst/>
                          <a:latin typeface="Calibri"/>
                          <a:ea typeface="+mn-ea"/>
                          <a:cs typeface="Calibri"/>
                        </a:rPr>
                        <a:t>Set paragraph alignment, spacing, and indentation.</a:t>
                      </a:r>
                    </a:p>
                  </a:txBody>
                  <a:tcPr anchor="ctr" horzOverflow="overflow">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a:noFill/>
                    </a:lnTlToBr>
                    <a:lnBlToTr>
                      <a:noFill/>
                    </a:lnBlToTr>
                    <a:solidFill>
                      <a:schemeClr val="bg1">
                        <a:lumMod val="95000"/>
                      </a:schemeClr>
                    </a:solidFill>
                  </a:tcPr>
                </a:tc>
                <a:extLst>
                  <a:ext uri="{0D108BD9-81ED-4DB2-BD59-A6C34878D82A}">
                    <a16:rowId xmlns:a16="http://schemas.microsoft.com/office/drawing/2014/main" xmlns="" val="10003"/>
                  </a:ext>
                </a:extLst>
              </a:tr>
              <a:tr h="381000">
                <a:tc>
                  <a:txBody>
                    <a:bodyPr/>
                    <a:lstStyle/>
                    <a:p>
                      <a:pPr marL="0" marR="0" lvl="0" indent="0" algn="l" defTabSz="914400" rtl="0" eaLnBrk="1" fontAlgn="base" latinLnBrk="0" hangingPunct="1">
                        <a:lnSpc>
                          <a:spcPct val="100000"/>
                        </a:lnSpc>
                        <a:spcBef>
                          <a:spcPct val="20000"/>
                        </a:spcBef>
                        <a:spcAft>
                          <a:spcPct val="0"/>
                        </a:spcAft>
                        <a:buClr>
                          <a:srgbClr val="FF9900"/>
                        </a:buClr>
                        <a:buSzTx/>
                        <a:buFontTx/>
                        <a:buNone/>
                        <a:tabLst/>
                      </a:pPr>
                      <a:r>
                        <a:rPr kumimoji="0" lang="en-US" sz="1400" b="1" i="0" u="none" strike="noStrike" kern="1200" cap="none" normalizeH="0" baseline="0" dirty="0">
                          <a:ln>
                            <a:noFill/>
                          </a:ln>
                          <a:solidFill>
                            <a:schemeClr val="tx1"/>
                          </a:solidFill>
                          <a:effectLst/>
                          <a:latin typeface="Calibri"/>
                          <a:ea typeface="+mn-ea"/>
                          <a:cs typeface="Calibri"/>
                        </a:rPr>
                        <a:t>Text Block</a:t>
                      </a:r>
                    </a:p>
                  </a:txBody>
                  <a:tcPr anchor="ctr" horzOverflow="overflow">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marR="0" lvl="0" indent="0" algn="l" defTabSz="914400" rtl="0" eaLnBrk="1" fontAlgn="base" latinLnBrk="0" hangingPunct="1">
                        <a:lnSpc>
                          <a:spcPct val="100000"/>
                        </a:lnSpc>
                        <a:spcBef>
                          <a:spcPct val="20000"/>
                        </a:spcBef>
                        <a:spcAft>
                          <a:spcPct val="0"/>
                        </a:spcAft>
                        <a:buClr>
                          <a:srgbClr val="FF9900"/>
                        </a:buClr>
                        <a:buSzTx/>
                        <a:buFontTx/>
                        <a:buNone/>
                        <a:tabLst/>
                      </a:pPr>
                      <a:r>
                        <a:rPr kumimoji="0" lang="en-US" sz="1400" b="0" i="0" u="none" strike="noStrike" kern="1200" cap="none" normalizeH="0" baseline="0" dirty="0">
                          <a:ln>
                            <a:noFill/>
                          </a:ln>
                          <a:solidFill>
                            <a:schemeClr val="tx1"/>
                          </a:solidFill>
                          <a:effectLst/>
                          <a:latin typeface="+mn-lt"/>
                          <a:ea typeface="+mn-ea"/>
                          <a:cs typeface="Calibri"/>
                        </a:rPr>
                        <a:t>Set margins, alignment, background color, and background transparency.</a:t>
                      </a:r>
                      <a:endParaRPr kumimoji="0" lang="en-US" sz="1400" b="0" i="0" u="none" strike="noStrike" kern="1200" cap="none" normalizeH="0" baseline="0" dirty="0">
                        <a:ln>
                          <a:noFill/>
                        </a:ln>
                        <a:solidFill>
                          <a:schemeClr val="tx1"/>
                        </a:solidFill>
                        <a:effectLst/>
                        <a:latin typeface="Calibri"/>
                        <a:ea typeface="+mn-ea"/>
                        <a:cs typeface="Calibri"/>
                      </a:endParaRPr>
                    </a:p>
                  </a:txBody>
                  <a:tcPr anchor="ctr" horzOverflow="overflow">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a:noFill/>
                    </a:lnTlToBr>
                    <a:lnBlToTr>
                      <a:noFill/>
                    </a:lnBlToTr>
                    <a:solidFill>
                      <a:schemeClr val="bg1">
                        <a:lumMod val="95000"/>
                      </a:schemeClr>
                    </a:solidFill>
                  </a:tcPr>
                </a:tc>
                <a:extLst>
                  <a:ext uri="{0D108BD9-81ED-4DB2-BD59-A6C34878D82A}">
                    <a16:rowId xmlns:a16="http://schemas.microsoft.com/office/drawing/2014/main" xmlns="" val="629533351"/>
                  </a:ext>
                </a:extLst>
              </a:tr>
              <a:tr h="381000">
                <a:tc>
                  <a:txBody>
                    <a:bodyPr/>
                    <a:lstStyle/>
                    <a:p>
                      <a:pPr marL="0" marR="0" lvl="0" indent="0" algn="l" defTabSz="914400" rtl="0" eaLnBrk="1" fontAlgn="base" latinLnBrk="0" hangingPunct="1">
                        <a:lnSpc>
                          <a:spcPct val="100000"/>
                        </a:lnSpc>
                        <a:spcBef>
                          <a:spcPct val="20000"/>
                        </a:spcBef>
                        <a:spcAft>
                          <a:spcPct val="0"/>
                        </a:spcAft>
                        <a:buClr>
                          <a:srgbClr val="FF9900"/>
                        </a:buClr>
                        <a:buSzTx/>
                        <a:buFontTx/>
                        <a:buNone/>
                        <a:tabLst/>
                      </a:pPr>
                      <a:r>
                        <a:rPr kumimoji="0" lang="en-US" sz="1400" b="1" i="0" u="none" strike="noStrike" kern="1200" cap="none" normalizeH="0" baseline="0" dirty="0">
                          <a:ln>
                            <a:noFill/>
                          </a:ln>
                          <a:solidFill>
                            <a:schemeClr val="tx1"/>
                          </a:solidFill>
                          <a:effectLst/>
                          <a:latin typeface="Calibri"/>
                          <a:ea typeface="+mn-ea"/>
                          <a:cs typeface="Calibri"/>
                        </a:rPr>
                        <a:t>Tabs</a:t>
                      </a:r>
                    </a:p>
                  </a:txBody>
                  <a:tcPr anchor="ctr" horzOverflow="overflow">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marR="0" lvl="0" indent="0" algn="l" defTabSz="914400" rtl="0" eaLnBrk="1" fontAlgn="base" latinLnBrk="0" hangingPunct="1">
                        <a:lnSpc>
                          <a:spcPct val="100000"/>
                        </a:lnSpc>
                        <a:spcBef>
                          <a:spcPct val="20000"/>
                        </a:spcBef>
                        <a:spcAft>
                          <a:spcPct val="0"/>
                        </a:spcAft>
                        <a:buClr>
                          <a:srgbClr val="FF9900"/>
                        </a:buClr>
                        <a:buSzTx/>
                        <a:buFontTx/>
                        <a:buNone/>
                        <a:tabLst/>
                      </a:pPr>
                      <a:r>
                        <a:rPr kumimoji="0" lang="en-US" sz="1400" b="0" i="0" u="none" strike="noStrike" kern="1200" cap="none" normalizeH="0" baseline="0" dirty="0">
                          <a:ln>
                            <a:noFill/>
                          </a:ln>
                          <a:solidFill>
                            <a:schemeClr val="tx1"/>
                          </a:solidFill>
                          <a:effectLst/>
                          <a:latin typeface="+mn-lt"/>
                          <a:ea typeface="+mn-ea"/>
                          <a:cs typeface="Calibri"/>
                        </a:rPr>
                        <a:t>Define the position and alignment of tab stops in text blocks.</a:t>
                      </a:r>
                      <a:endParaRPr kumimoji="0" lang="en-US" sz="1400" b="0" i="0" u="none" strike="noStrike" kern="1200" cap="none" normalizeH="0" baseline="0" dirty="0">
                        <a:ln>
                          <a:noFill/>
                        </a:ln>
                        <a:solidFill>
                          <a:schemeClr val="tx1"/>
                        </a:solidFill>
                        <a:effectLst/>
                        <a:latin typeface="Calibri"/>
                        <a:ea typeface="+mn-ea"/>
                        <a:cs typeface="Calibri"/>
                      </a:endParaRPr>
                    </a:p>
                  </a:txBody>
                  <a:tcPr anchor="ctr" horzOverflow="overflow">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a:noFill/>
                    </a:lnTlToBr>
                    <a:lnBlToTr>
                      <a:noFill/>
                    </a:lnBlToTr>
                    <a:solidFill>
                      <a:schemeClr val="bg1">
                        <a:lumMod val="95000"/>
                      </a:schemeClr>
                    </a:solidFill>
                  </a:tcPr>
                </a:tc>
                <a:extLst>
                  <a:ext uri="{0D108BD9-81ED-4DB2-BD59-A6C34878D82A}">
                    <a16:rowId xmlns:a16="http://schemas.microsoft.com/office/drawing/2014/main" xmlns="" val="868434971"/>
                  </a:ext>
                </a:extLst>
              </a:tr>
              <a:tr h="381000">
                <a:tc>
                  <a:txBody>
                    <a:bodyPr/>
                    <a:lstStyle/>
                    <a:p>
                      <a:pPr marL="0" marR="0" lvl="0" indent="0" algn="l" defTabSz="914400" rtl="0" eaLnBrk="1" fontAlgn="base" latinLnBrk="0" hangingPunct="1">
                        <a:lnSpc>
                          <a:spcPct val="100000"/>
                        </a:lnSpc>
                        <a:spcBef>
                          <a:spcPct val="20000"/>
                        </a:spcBef>
                        <a:spcAft>
                          <a:spcPct val="0"/>
                        </a:spcAft>
                        <a:buClr>
                          <a:srgbClr val="FF9900"/>
                        </a:buClr>
                        <a:buSzTx/>
                        <a:buFontTx/>
                        <a:buNone/>
                        <a:tabLst/>
                      </a:pPr>
                      <a:r>
                        <a:rPr kumimoji="0" lang="en-US" sz="1400" b="1" i="0" u="none" strike="noStrike" kern="1200" cap="none" normalizeH="0" baseline="0" dirty="0">
                          <a:ln>
                            <a:noFill/>
                          </a:ln>
                          <a:solidFill>
                            <a:schemeClr val="tx1"/>
                          </a:solidFill>
                          <a:effectLst/>
                          <a:latin typeface="Calibri"/>
                          <a:ea typeface="+mn-ea"/>
                          <a:cs typeface="Calibri"/>
                        </a:rPr>
                        <a:t>Bullets</a:t>
                      </a:r>
                    </a:p>
                  </a:txBody>
                  <a:tcPr anchor="ctr" horzOverflow="overflow">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marR="0" lvl="0" indent="0" algn="l" defTabSz="914400" rtl="0" eaLnBrk="1" fontAlgn="base" latinLnBrk="0" hangingPunct="1">
                        <a:lnSpc>
                          <a:spcPct val="100000"/>
                        </a:lnSpc>
                        <a:spcBef>
                          <a:spcPct val="20000"/>
                        </a:spcBef>
                        <a:spcAft>
                          <a:spcPct val="0"/>
                        </a:spcAft>
                        <a:buClr>
                          <a:srgbClr val="FF9900"/>
                        </a:buClr>
                        <a:buSzTx/>
                        <a:buFontTx/>
                        <a:buNone/>
                        <a:tabLst/>
                      </a:pPr>
                      <a:r>
                        <a:rPr kumimoji="0" lang="en-US" sz="1400" b="0" i="0" u="none" strike="noStrike" kern="1200" cap="none" normalizeH="0" baseline="0" dirty="0">
                          <a:ln>
                            <a:noFill/>
                          </a:ln>
                          <a:solidFill>
                            <a:schemeClr val="tx1"/>
                          </a:solidFill>
                          <a:effectLst/>
                          <a:latin typeface="+mn-lt"/>
                          <a:ea typeface="+mn-ea"/>
                          <a:cs typeface="Calibri"/>
                        </a:rPr>
                        <a:t>Select bullet styles and related options.</a:t>
                      </a:r>
                      <a:endParaRPr kumimoji="0" lang="en-US" sz="1400" b="0" i="0" u="none" strike="noStrike" kern="1200" cap="none" normalizeH="0" baseline="0" dirty="0">
                        <a:ln>
                          <a:noFill/>
                        </a:ln>
                        <a:solidFill>
                          <a:schemeClr val="tx1"/>
                        </a:solidFill>
                        <a:effectLst/>
                        <a:latin typeface="Calibri"/>
                        <a:ea typeface="+mn-ea"/>
                        <a:cs typeface="Calibri"/>
                      </a:endParaRPr>
                    </a:p>
                  </a:txBody>
                  <a:tcPr anchor="ctr" horzOverflow="overflow">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a:noFill/>
                    </a:lnTlToBr>
                    <a:lnBlToTr>
                      <a:noFill/>
                    </a:lnBlToTr>
                    <a:solidFill>
                      <a:schemeClr val="bg1">
                        <a:lumMod val="95000"/>
                      </a:schemeClr>
                    </a:solidFill>
                  </a:tcPr>
                </a:tc>
                <a:extLst>
                  <a:ext uri="{0D108BD9-81ED-4DB2-BD59-A6C34878D82A}">
                    <a16:rowId xmlns:a16="http://schemas.microsoft.com/office/drawing/2014/main" xmlns="" val="915751042"/>
                  </a:ext>
                </a:extLst>
              </a:tr>
            </a:tbl>
          </a:graphicData>
        </a:graphic>
      </p:graphicFrame>
    </p:spTree>
    <p:extLst>
      <p:ext uri="{BB962C8B-B14F-4D97-AF65-F5344CB8AC3E}">
        <p14:creationId xmlns:p14="http://schemas.microsoft.com/office/powerpoint/2010/main" val="1259783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A8160BDD-7155-D744-B749-9730458604AD}" type="slidenum">
              <a:rPr lang="en-US" smtClean="0"/>
              <a:pPr/>
              <a:t>9</a:t>
            </a:fld>
            <a:endParaRPr lang="en-US" dirty="0"/>
          </a:p>
        </p:txBody>
      </p:sp>
      <p:sp>
        <p:nvSpPr>
          <p:cNvPr id="4" name="Title 3"/>
          <p:cNvSpPr>
            <a:spLocks noGrp="1"/>
          </p:cNvSpPr>
          <p:nvPr>
            <p:ph type="title"/>
          </p:nvPr>
        </p:nvSpPr>
        <p:spPr/>
        <p:txBody>
          <a:bodyPr/>
          <a:lstStyle/>
          <a:p>
            <a:r>
              <a:rPr lang="en-US" dirty="0"/>
              <a:t>Drawing Shortcuts</a:t>
            </a:r>
          </a:p>
        </p:txBody>
      </p:sp>
      <p:graphicFrame>
        <p:nvGraphicFramePr>
          <p:cNvPr id="5" name="Group 23"/>
          <p:cNvGraphicFramePr>
            <a:graphicFrameLocks noGrp="1"/>
          </p:cNvGraphicFramePr>
          <p:nvPr>
            <p:extLst>
              <p:ext uri="{D42A27DB-BD31-4B8C-83A1-F6EECF244321}">
                <p14:modId xmlns:p14="http://schemas.microsoft.com/office/powerpoint/2010/main" val="3531516644"/>
              </p:ext>
            </p:extLst>
          </p:nvPr>
        </p:nvGraphicFramePr>
        <p:xfrm>
          <a:off x="952500" y="1313163"/>
          <a:ext cx="7239000" cy="4386597"/>
        </p:xfrm>
        <a:graphic>
          <a:graphicData uri="http://schemas.openxmlformats.org/drawingml/2006/table">
            <a:tbl>
              <a:tblPr/>
              <a:tblGrid>
                <a:gridCol w="6057900">
                  <a:extLst>
                    <a:ext uri="{9D8B030D-6E8A-4147-A177-3AD203B41FA5}">
                      <a16:colId xmlns:a16="http://schemas.microsoft.com/office/drawing/2014/main" xmlns="" val="20000"/>
                    </a:ext>
                  </a:extLst>
                </a:gridCol>
                <a:gridCol w="1181100">
                  <a:extLst>
                    <a:ext uri="{9D8B030D-6E8A-4147-A177-3AD203B41FA5}">
                      <a16:colId xmlns:a16="http://schemas.microsoft.com/office/drawing/2014/main" xmlns="" val="20001"/>
                    </a:ext>
                  </a:extLst>
                </a:gridCol>
              </a:tblGrid>
              <a:tr h="445922">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marL="0" marR="0" lvl="0" indent="0" algn="l" defTabSz="914400" rtl="0" eaLnBrk="1" fontAlgn="base" latinLnBrk="0" hangingPunct="1">
                        <a:lnSpc>
                          <a:spcPct val="100000"/>
                        </a:lnSpc>
                        <a:spcBef>
                          <a:spcPct val="20000"/>
                        </a:spcBef>
                        <a:spcAft>
                          <a:spcPct val="0"/>
                        </a:spcAft>
                        <a:buClr>
                          <a:srgbClr val="FF9900"/>
                        </a:buClr>
                        <a:buSzTx/>
                        <a:buFontTx/>
                        <a:buNone/>
                        <a:tabLst/>
                      </a:pPr>
                      <a:r>
                        <a:rPr kumimoji="0" lang="en-US" sz="1600" b="1" i="0" u="none" strike="noStrike" cap="none" normalizeH="0" baseline="0" dirty="0">
                          <a:ln>
                            <a:noFill/>
                          </a:ln>
                          <a:solidFill>
                            <a:schemeClr val="bg1"/>
                          </a:solidFill>
                          <a:effectLst/>
                          <a:latin typeface="Calibri"/>
                          <a:cs typeface="Calibri"/>
                        </a:rPr>
                        <a:t>Action</a:t>
                      </a:r>
                    </a:p>
                  </a:txBody>
                  <a:tcPr anchor="ctr" horzOverflow="overflow">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a:noFill/>
                    </a:lnTlToBr>
                    <a:lnBlToTr>
                      <a:noFill/>
                    </a:lnBlToTr>
                    <a:solidFill>
                      <a:srgbClr val="009DDC"/>
                    </a:solidFill>
                  </a:tcPr>
                </a:tc>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marL="0" marR="0" lvl="0" indent="0" algn="l" defTabSz="914400" rtl="0" eaLnBrk="1" fontAlgn="base" latinLnBrk="0" hangingPunct="1">
                        <a:lnSpc>
                          <a:spcPct val="100000"/>
                        </a:lnSpc>
                        <a:spcBef>
                          <a:spcPct val="20000"/>
                        </a:spcBef>
                        <a:spcAft>
                          <a:spcPct val="0"/>
                        </a:spcAft>
                        <a:buClr>
                          <a:srgbClr val="FF9900"/>
                        </a:buClr>
                        <a:buSzTx/>
                        <a:buFontTx/>
                        <a:buNone/>
                        <a:tabLst/>
                        <a:defRPr/>
                      </a:pPr>
                      <a:r>
                        <a:rPr kumimoji="0" lang="en-US" sz="1600" b="1" i="0" u="none" strike="noStrike" kern="1200" cap="none" spc="0" normalizeH="0" baseline="0" noProof="0" dirty="0">
                          <a:ln>
                            <a:noFill/>
                          </a:ln>
                          <a:solidFill>
                            <a:prstClr val="white"/>
                          </a:solidFill>
                          <a:effectLst/>
                          <a:uLnTx/>
                          <a:uFillTx/>
                          <a:latin typeface="Calibri"/>
                          <a:ea typeface="+mn-ea"/>
                          <a:cs typeface="Calibri"/>
                        </a:rPr>
                        <a:t>Press</a:t>
                      </a:r>
                    </a:p>
                  </a:txBody>
                  <a:tcPr anchor="ctr" horzOverflow="overflow">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a:noFill/>
                    </a:lnTlToBr>
                    <a:lnBlToTr>
                      <a:noFill/>
                    </a:lnBlToTr>
                    <a:solidFill>
                      <a:srgbClr val="009DDC"/>
                    </a:solidFill>
                  </a:tcPr>
                </a:tc>
                <a:extLst>
                  <a:ext uri="{0D108BD9-81ED-4DB2-BD59-A6C34878D82A}">
                    <a16:rowId xmlns:a16="http://schemas.microsoft.com/office/drawing/2014/main" xmlns="" val="10000"/>
                  </a:ext>
                </a:extLst>
              </a:tr>
              <a:tr h="371602">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marL="0" marR="0" lvl="0" indent="0" algn="l" defTabSz="914400" rtl="0" eaLnBrk="1" fontAlgn="base" latinLnBrk="0" hangingPunct="1">
                        <a:lnSpc>
                          <a:spcPct val="100000"/>
                        </a:lnSpc>
                        <a:spcBef>
                          <a:spcPct val="20000"/>
                        </a:spcBef>
                        <a:spcAft>
                          <a:spcPct val="0"/>
                        </a:spcAft>
                        <a:buClr>
                          <a:srgbClr val="FF9900"/>
                        </a:buClr>
                        <a:buSzTx/>
                        <a:buFontTx/>
                        <a:buNone/>
                        <a:tabLst/>
                      </a:pPr>
                      <a:r>
                        <a:rPr kumimoji="0" lang="en-US" sz="1400" b="0" i="0" u="none" strike="noStrike" cap="none" normalizeH="0" baseline="0" dirty="0">
                          <a:ln>
                            <a:noFill/>
                          </a:ln>
                          <a:solidFill>
                            <a:schemeClr val="tx1"/>
                          </a:solidFill>
                          <a:effectLst/>
                          <a:latin typeface="Calibri"/>
                          <a:cs typeface="Calibri"/>
                        </a:rPr>
                        <a:t>Open the </a:t>
                      </a:r>
                      <a:r>
                        <a:rPr kumimoji="0" lang="en-US" sz="1400" b="1" i="0" u="none" strike="noStrike" cap="none" normalizeH="0" baseline="0" dirty="0">
                          <a:ln>
                            <a:noFill/>
                          </a:ln>
                          <a:solidFill>
                            <a:schemeClr val="tx1"/>
                          </a:solidFill>
                          <a:effectLst/>
                          <a:latin typeface="Calibri"/>
                          <a:cs typeface="Calibri"/>
                        </a:rPr>
                        <a:t>Home</a:t>
                      </a:r>
                      <a:r>
                        <a:rPr kumimoji="0" lang="en-US" sz="1400" b="0" i="0" u="none" strike="noStrike" cap="none" normalizeH="0" baseline="0" dirty="0">
                          <a:ln>
                            <a:noFill/>
                          </a:ln>
                          <a:solidFill>
                            <a:schemeClr val="tx1"/>
                          </a:solidFill>
                          <a:effectLst/>
                          <a:latin typeface="Calibri"/>
                          <a:cs typeface="Calibri"/>
                        </a:rPr>
                        <a:t> tab in the ribbon.</a:t>
                      </a:r>
                    </a:p>
                  </a:txBody>
                  <a:tcPr anchor="ctr" horzOverflow="overflow">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a:noFill/>
                    </a:lnTlToBr>
                    <a:lnBlToTr>
                      <a:noFill/>
                    </a:lnBlToTr>
                    <a:solidFill>
                      <a:schemeClr val="bg1">
                        <a:lumMod val="95000"/>
                      </a:schemeClr>
                    </a:solidFill>
                  </a:tcPr>
                </a:tc>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marL="0" marR="0" lvl="0" indent="0" algn="l" defTabSz="914400" rtl="0" eaLnBrk="1" fontAlgn="base" latinLnBrk="0" hangingPunct="1">
                        <a:lnSpc>
                          <a:spcPct val="100000"/>
                        </a:lnSpc>
                        <a:spcBef>
                          <a:spcPct val="20000"/>
                        </a:spcBef>
                        <a:spcAft>
                          <a:spcPct val="0"/>
                        </a:spcAft>
                        <a:buClr>
                          <a:srgbClr val="FF9900"/>
                        </a:buClr>
                        <a:buSzTx/>
                        <a:buFontTx/>
                        <a:buNone/>
                        <a:tabLst/>
                      </a:pPr>
                      <a:r>
                        <a:rPr kumimoji="0" lang="en-US" sz="1400" b="1" i="0" u="none" strike="noStrike" cap="none" normalizeH="0" baseline="0" dirty="0">
                          <a:ln>
                            <a:noFill/>
                          </a:ln>
                          <a:solidFill>
                            <a:schemeClr val="tx1"/>
                          </a:solidFill>
                          <a:effectLst/>
                          <a:latin typeface="Calibri"/>
                          <a:cs typeface="Calibri"/>
                        </a:rPr>
                        <a:t>Alt+H</a:t>
                      </a:r>
                    </a:p>
                  </a:txBody>
                  <a:tcPr anchor="ctr" horzOverflow="overflow">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a:noFill/>
                    </a:lnTlToBr>
                    <a:lnBlToTr>
                      <a:noFill/>
                    </a:lnBlToTr>
                    <a:solidFill>
                      <a:schemeClr val="bg1">
                        <a:lumMod val="95000"/>
                      </a:schemeClr>
                    </a:solidFill>
                  </a:tcPr>
                </a:tc>
                <a:extLst>
                  <a:ext uri="{0D108BD9-81ED-4DB2-BD59-A6C34878D82A}">
                    <a16:rowId xmlns:a16="http://schemas.microsoft.com/office/drawing/2014/main" xmlns="" val="10001"/>
                  </a:ext>
                </a:extLst>
              </a:tr>
              <a:tr h="371602">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marL="0" marR="0" lvl="0" indent="0" algn="l" defTabSz="914400" rtl="0" eaLnBrk="1" fontAlgn="base" latinLnBrk="0" hangingPunct="1">
                        <a:lnSpc>
                          <a:spcPct val="100000"/>
                        </a:lnSpc>
                        <a:spcBef>
                          <a:spcPct val="20000"/>
                        </a:spcBef>
                        <a:spcAft>
                          <a:spcPct val="0"/>
                        </a:spcAft>
                        <a:buClr>
                          <a:srgbClr val="FF9900"/>
                        </a:buClr>
                        <a:buSzTx/>
                        <a:buFontTx/>
                        <a:buNone/>
                        <a:tabLst/>
                      </a:pPr>
                      <a:r>
                        <a:rPr kumimoji="0" lang="en-US" sz="1400" b="0" i="0" u="none" strike="noStrike" kern="1200" cap="none" normalizeH="0" baseline="0" dirty="0">
                          <a:ln>
                            <a:noFill/>
                          </a:ln>
                          <a:solidFill>
                            <a:schemeClr val="tx1"/>
                          </a:solidFill>
                          <a:effectLst/>
                          <a:latin typeface="Calibri"/>
                          <a:ea typeface="+mn-ea"/>
                          <a:cs typeface="Calibri"/>
                        </a:rPr>
                        <a:t>Open the </a:t>
                      </a:r>
                      <a:r>
                        <a:rPr kumimoji="0" lang="en-US" sz="1400" b="1" i="0" u="none" strike="noStrike" kern="1200" cap="none" normalizeH="0" baseline="0" dirty="0">
                          <a:ln>
                            <a:noFill/>
                          </a:ln>
                          <a:solidFill>
                            <a:schemeClr val="tx1"/>
                          </a:solidFill>
                          <a:effectLst/>
                          <a:latin typeface="Calibri"/>
                          <a:ea typeface="+mn-ea"/>
                          <a:cs typeface="Calibri"/>
                        </a:rPr>
                        <a:t>Text</a:t>
                      </a:r>
                      <a:r>
                        <a:rPr kumimoji="0" lang="en-US" sz="1400" b="0" i="0" u="none" strike="noStrike" kern="1200" cap="none" normalizeH="0" baseline="0" dirty="0">
                          <a:ln>
                            <a:noFill/>
                          </a:ln>
                          <a:solidFill>
                            <a:schemeClr val="tx1"/>
                          </a:solidFill>
                          <a:effectLst/>
                          <a:latin typeface="Calibri"/>
                          <a:ea typeface="+mn-ea"/>
                          <a:cs typeface="Calibri"/>
                        </a:rPr>
                        <a:t> dialog box.</a:t>
                      </a:r>
                    </a:p>
                  </a:txBody>
                  <a:tcPr anchor="ctr" horzOverflow="overflow">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a:noFill/>
                    </a:lnTlToBr>
                    <a:lnBlToTr>
                      <a:noFill/>
                    </a:lnBlToTr>
                    <a:solidFill>
                      <a:schemeClr val="bg1">
                        <a:lumMod val="95000"/>
                      </a:schemeClr>
                    </a:solidFill>
                  </a:tcPr>
                </a:tc>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marL="0" marR="0" lvl="0" indent="0" algn="l" defTabSz="914400" rtl="0" eaLnBrk="1" fontAlgn="base" latinLnBrk="0" hangingPunct="1">
                        <a:lnSpc>
                          <a:spcPct val="100000"/>
                        </a:lnSpc>
                        <a:spcBef>
                          <a:spcPct val="20000"/>
                        </a:spcBef>
                        <a:spcAft>
                          <a:spcPct val="0"/>
                        </a:spcAft>
                        <a:buClr>
                          <a:srgbClr val="FF9900"/>
                        </a:buClr>
                        <a:buSzTx/>
                        <a:buFontTx/>
                        <a:buNone/>
                        <a:tabLst/>
                      </a:pPr>
                      <a:r>
                        <a:rPr kumimoji="0" lang="en-US" sz="1400" b="1" i="0" u="none" strike="noStrike" kern="1200" cap="none" normalizeH="0" baseline="0" dirty="0">
                          <a:ln>
                            <a:noFill/>
                          </a:ln>
                          <a:solidFill>
                            <a:schemeClr val="tx1"/>
                          </a:solidFill>
                          <a:effectLst/>
                          <a:latin typeface="Calibri"/>
                          <a:ea typeface="+mn-ea"/>
                          <a:cs typeface="Calibri"/>
                        </a:rPr>
                        <a:t>F11 </a:t>
                      </a:r>
                    </a:p>
                  </a:txBody>
                  <a:tcPr anchor="ctr" horzOverflow="overflow">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a:noFill/>
                    </a:lnTlToBr>
                    <a:lnBlToTr>
                      <a:noFill/>
                    </a:lnBlToTr>
                    <a:solidFill>
                      <a:schemeClr val="bg1">
                        <a:lumMod val="95000"/>
                      </a:schemeClr>
                    </a:solidFill>
                  </a:tcPr>
                </a:tc>
                <a:extLst>
                  <a:ext uri="{0D108BD9-81ED-4DB2-BD59-A6C34878D82A}">
                    <a16:rowId xmlns:a16="http://schemas.microsoft.com/office/drawing/2014/main" xmlns="" val="10002"/>
                  </a:ext>
                </a:extLst>
              </a:tr>
              <a:tr h="371602">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marL="0" marR="0" lvl="0" indent="0" algn="l" defTabSz="914400" rtl="0" eaLnBrk="1" fontAlgn="base" latinLnBrk="0" hangingPunct="1">
                        <a:lnSpc>
                          <a:spcPct val="100000"/>
                        </a:lnSpc>
                        <a:spcBef>
                          <a:spcPct val="20000"/>
                        </a:spcBef>
                        <a:spcAft>
                          <a:spcPct val="0"/>
                        </a:spcAft>
                        <a:buClr>
                          <a:srgbClr val="FF9900"/>
                        </a:buClr>
                        <a:buSzTx/>
                        <a:buFontTx/>
                        <a:buNone/>
                        <a:tabLst/>
                      </a:pPr>
                      <a:r>
                        <a:rPr kumimoji="0" lang="en-US" sz="1400" b="0" i="0" u="none" strike="noStrike" kern="1200" cap="none" normalizeH="0" baseline="0" dirty="0">
                          <a:ln>
                            <a:noFill/>
                          </a:ln>
                          <a:solidFill>
                            <a:schemeClr val="tx1"/>
                          </a:solidFill>
                          <a:effectLst/>
                          <a:latin typeface="Calibri"/>
                          <a:ea typeface="+mn-ea"/>
                          <a:cs typeface="Calibri"/>
                        </a:rPr>
                        <a:t>Open the </a:t>
                      </a:r>
                      <a:r>
                        <a:rPr kumimoji="0" lang="en-US" sz="1400" b="1" i="0" u="none" strike="noStrike" kern="1200" cap="none" normalizeH="0" baseline="0" dirty="0">
                          <a:ln>
                            <a:noFill/>
                          </a:ln>
                          <a:solidFill>
                            <a:schemeClr val="tx1"/>
                          </a:solidFill>
                          <a:effectLst/>
                          <a:latin typeface="Calibri"/>
                          <a:ea typeface="+mn-ea"/>
                          <a:cs typeface="Calibri"/>
                        </a:rPr>
                        <a:t>Format Shape</a:t>
                      </a:r>
                      <a:r>
                        <a:rPr kumimoji="0" lang="en-US" sz="1400" b="0" i="0" u="none" strike="noStrike" kern="1200" cap="none" normalizeH="0" baseline="0" dirty="0">
                          <a:ln>
                            <a:noFill/>
                          </a:ln>
                          <a:solidFill>
                            <a:schemeClr val="tx1"/>
                          </a:solidFill>
                          <a:effectLst/>
                          <a:latin typeface="Calibri"/>
                          <a:ea typeface="+mn-ea"/>
                          <a:cs typeface="Calibri"/>
                        </a:rPr>
                        <a:t> task pane.</a:t>
                      </a:r>
                    </a:p>
                  </a:txBody>
                  <a:tcPr anchor="ctr" horzOverflow="overflow">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a:noFill/>
                    </a:lnTlToBr>
                    <a:lnBlToTr>
                      <a:noFill/>
                    </a:lnBlToTr>
                    <a:solidFill>
                      <a:schemeClr val="bg1">
                        <a:lumMod val="95000"/>
                      </a:schemeClr>
                    </a:solidFill>
                  </a:tcPr>
                </a:tc>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marL="0" marR="0" lvl="0" indent="0" algn="l" defTabSz="914400" rtl="0" eaLnBrk="1" fontAlgn="base" latinLnBrk="0" hangingPunct="1">
                        <a:lnSpc>
                          <a:spcPct val="100000"/>
                        </a:lnSpc>
                        <a:spcBef>
                          <a:spcPct val="20000"/>
                        </a:spcBef>
                        <a:spcAft>
                          <a:spcPct val="0"/>
                        </a:spcAft>
                        <a:buClr>
                          <a:srgbClr val="FF9900"/>
                        </a:buClr>
                        <a:buSzTx/>
                        <a:buFontTx/>
                        <a:buNone/>
                        <a:tabLst/>
                      </a:pPr>
                      <a:r>
                        <a:rPr kumimoji="0" lang="en-US" sz="1400" b="1" i="0" u="none" strike="noStrike" kern="1200" cap="none" normalizeH="0" baseline="0" dirty="0">
                          <a:ln>
                            <a:noFill/>
                          </a:ln>
                          <a:solidFill>
                            <a:schemeClr val="tx1"/>
                          </a:solidFill>
                          <a:effectLst/>
                          <a:latin typeface="Calibri"/>
                          <a:ea typeface="+mn-ea"/>
                          <a:cs typeface="Calibri"/>
                        </a:rPr>
                        <a:t>F3</a:t>
                      </a:r>
                    </a:p>
                  </a:txBody>
                  <a:tcPr anchor="ctr" horzOverflow="overflow">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a:noFill/>
                    </a:lnTlToBr>
                    <a:lnBlToTr>
                      <a:noFill/>
                    </a:lnBlToTr>
                    <a:solidFill>
                      <a:schemeClr val="bg1">
                        <a:lumMod val="95000"/>
                      </a:schemeClr>
                    </a:solidFill>
                  </a:tcPr>
                </a:tc>
                <a:extLst>
                  <a:ext uri="{0D108BD9-81ED-4DB2-BD59-A6C34878D82A}">
                    <a16:rowId xmlns:a16="http://schemas.microsoft.com/office/drawing/2014/main" xmlns="" val="10003"/>
                  </a:ext>
                </a:extLst>
              </a:tr>
              <a:tr h="371602">
                <a:tc>
                  <a:txBody>
                    <a:bodyPr/>
                    <a:lstStyle/>
                    <a:p>
                      <a:pPr marL="0" marR="0" lvl="0" indent="0" algn="l" defTabSz="914400" rtl="0" eaLnBrk="1" fontAlgn="base" latinLnBrk="0" hangingPunct="1">
                        <a:lnSpc>
                          <a:spcPct val="100000"/>
                        </a:lnSpc>
                        <a:spcBef>
                          <a:spcPct val="20000"/>
                        </a:spcBef>
                        <a:spcAft>
                          <a:spcPct val="0"/>
                        </a:spcAft>
                        <a:buClr>
                          <a:srgbClr val="FF9900"/>
                        </a:buClr>
                        <a:buSzTx/>
                        <a:buFontTx/>
                        <a:buNone/>
                        <a:tabLst/>
                      </a:pPr>
                      <a:r>
                        <a:rPr kumimoji="0" lang="en-US" sz="1400" b="0" i="0" u="none" strike="noStrike" kern="1200" cap="none" normalizeH="0" baseline="0" dirty="0">
                          <a:ln>
                            <a:noFill/>
                          </a:ln>
                          <a:solidFill>
                            <a:schemeClr val="tx1"/>
                          </a:solidFill>
                          <a:effectLst/>
                          <a:latin typeface="+mn-lt"/>
                          <a:ea typeface="+mn-ea"/>
                          <a:cs typeface="Calibri"/>
                        </a:rPr>
                        <a:t>Move from shape to shape on the </a:t>
                      </a:r>
                      <a:r>
                        <a:rPr kumimoji="0" lang="en-US" sz="1400" b="1" i="0" u="none" strike="noStrike" kern="1200" cap="none" normalizeH="0" baseline="0" dirty="0">
                          <a:ln>
                            <a:noFill/>
                          </a:ln>
                          <a:solidFill>
                            <a:schemeClr val="tx1"/>
                          </a:solidFill>
                          <a:effectLst/>
                          <a:latin typeface="+mn-lt"/>
                          <a:ea typeface="+mn-ea"/>
                          <a:cs typeface="Calibri"/>
                        </a:rPr>
                        <a:t>Drawing</a:t>
                      </a:r>
                      <a:r>
                        <a:rPr kumimoji="0" lang="en-US" sz="1400" b="0" i="0" u="none" strike="noStrike" kern="1200" cap="none" normalizeH="0" baseline="0" dirty="0">
                          <a:ln>
                            <a:noFill/>
                          </a:ln>
                          <a:solidFill>
                            <a:schemeClr val="tx1"/>
                          </a:solidFill>
                          <a:effectLst/>
                          <a:latin typeface="+mn-lt"/>
                          <a:ea typeface="+mn-ea"/>
                          <a:cs typeface="Calibri"/>
                        </a:rPr>
                        <a:t> page.</a:t>
                      </a:r>
                      <a:endParaRPr kumimoji="0" lang="en-US" sz="1400" b="0" i="0" u="none" strike="noStrike" kern="1200" cap="none" normalizeH="0" baseline="0" dirty="0">
                        <a:ln>
                          <a:noFill/>
                        </a:ln>
                        <a:solidFill>
                          <a:schemeClr val="tx1"/>
                        </a:solidFill>
                        <a:effectLst/>
                        <a:latin typeface="Calibri"/>
                        <a:ea typeface="+mn-ea"/>
                        <a:cs typeface="Calibri"/>
                      </a:endParaRPr>
                    </a:p>
                  </a:txBody>
                  <a:tcPr anchor="ctr" horzOverflow="overflow">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marR="0" lvl="0" indent="0" algn="l" defTabSz="914400" rtl="0" eaLnBrk="1" fontAlgn="base" latinLnBrk="0" hangingPunct="1">
                        <a:lnSpc>
                          <a:spcPct val="100000"/>
                        </a:lnSpc>
                        <a:spcBef>
                          <a:spcPct val="20000"/>
                        </a:spcBef>
                        <a:spcAft>
                          <a:spcPct val="0"/>
                        </a:spcAft>
                        <a:buClr>
                          <a:srgbClr val="FF9900"/>
                        </a:buClr>
                        <a:buSzTx/>
                        <a:buFontTx/>
                        <a:buNone/>
                        <a:tabLst/>
                      </a:pPr>
                      <a:r>
                        <a:rPr kumimoji="0" lang="en-US" sz="1400" b="1" i="0" u="none" strike="noStrike" kern="1200" cap="none" normalizeH="0" baseline="0" dirty="0">
                          <a:ln>
                            <a:noFill/>
                          </a:ln>
                          <a:solidFill>
                            <a:schemeClr val="tx1"/>
                          </a:solidFill>
                          <a:effectLst/>
                          <a:latin typeface="+mn-lt"/>
                          <a:ea typeface="+mn-ea"/>
                          <a:cs typeface="Calibri"/>
                        </a:rPr>
                        <a:t>Tab  </a:t>
                      </a:r>
                      <a:endParaRPr kumimoji="0" lang="en-US" sz="1400" b="1" i="0" u="none" strike="noStrike" kern="1200" cap="none" normalizeH="0" baseline="0" dirty="0">
                        <a:ln>
                          <a:noFill/>
                        </a:ln>
                        <a:solidFill>
                          <a:schemeClr val="tx1"/>
                        </a:solidFill>
                        <a:effectLst/>
                        <a:latin typeface="Calibri"/>
                        <a:ea typeface="+mn-ea"/>
                        <a:cs typeface="Calibri"/>
                      </a:endParaRPr>
                    </a:p>
                  </a:txBody>
                  <a:tcPr anchor="ctr" horzOverflow="overflow">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a:noFill/>
                    </a:lnTlToBr>
                    <a:lnBlToTr>
                      <a:noFill/>
                    </a:lnBlToTr>
                    <a:solidFill>
                      <a:schemeClr val="bg1">
                        <a:lumMod val="95000"/>
                      </a:schemeClr>
                    </a:solidFill>
                  </a:tcPr>
                </a:tc>
                <a:extLst>
                  <a:ext uri="{0D108BD9-81ED-4DB2-BD59-A6C34878D82A}">
                    <a16:rowId xmlns:a16="http://schemas.microsoft.com/office/drawing/2014/main" xmlns="" val="2144254557"/>
                  </a:ext>
                </a:extLst>
              </a:tr>
              <a:tr h="371602">
                <a:tc>
                  <a:txBody>
                    <a:bodyPr/>
                    <a:lstStyle/>
                    <a:p>
                      <a:pPr marL="0" marR="0" lvl="0" indent="0" algn="l" defTabSz="914400" rtl="0" eaLnBrk="1" fontAlgn="base" latinLnBrk="0" hangingPunct="1">
                        <a:lnSpc>
                          <a:spcPct val="100000"/>
                        </a:lnSpc>
                        <a:spcBef>
                          <a:spcPct val="20000"/>
                        </a:spcBef>
                        <a:spcAft>
                          <a:spcPct val="0"/>
                        </a:spcAft>
                        <a:buClr>
                          <a:srgbClr val="FF9900"/>
                        </a:buClr>
                        <a:buSzTx/>
                        <a:buFontTx/>
                        <a:buNone/>
                        <a:tabLst/>
                      </a:pPr>
                      <a:r>
                        <a:rPr kumimoji="0" lang="en-US" sz="1400" b="0" i="0" u="none" strike="noStrike" kern="1200" cap="none" normalizeH="0" baseline="0" dirty="0">
                          <a:ln>
                            <a:noFill/>
                          </a:ln>
                          <a:solidFill>
                            <a:schemeClr val="tx1"/>
                          </a:solidFill>
                          <a:effectLst/>
                          <a:latin typeface="+mn-lt"/>
                          <a:ea typeface="+mn-ea"/>
                          <a:cs typeface="Calibri"/>
                        </a:rPr>
                        <a:t>Move from shape to shape on the </a:t>
                      </a:r>
                      <a:r>
                        <a:rPr kumimoji="0" lang="en-US" sz="1400" b="1" i="0" u="none" strike="noStrike" kern="1200" cap="none" normalizeH="0" baseline="0" dirty="0">
                          <a:ln>
                            <a:noFill/>
                          </a:ln>
                          <a:solidFill>
                            <a:schemeClr val="tx1"/>
                          </a:solidFill>
                          <a:effectLst/>
                          <a:latin typeface="+mn-lt"/>
                          <a:ea typeface="+mn-ea"/>
                          <a:cs typeface="Calibri"/>
                        </a:rPr>
                        <a:t>Drawing</a:t>
                      </a:r>
                      <a:r>
                        <a:rPr kumimoji="0" lang="en-US" sz="1400" b="0" i="0" u="none" strike="noStrike" kern="1200" cap="none" normalizeH="0" baseline="0" dirty="0">
                          <a:ln>
                            <a:noFill/>
                          </a:ln>
                          <a:solidFill>
                            <a:schemeClr val="tx1"/>
                          </a:solidFill>
                          <a:effectLst/>
                          <a:latin typeface="+mn-lt"/>
                          <a:ea typeface="+mn-ea"/>
                          <a:cs typeface="Calibri"/>
                        </a:rPr>
                        <a:t> page in reverse order.</a:t>
                      </a:r>
                      <a:endParaRPr kumimoji="0" lang="en-US" sz="1400" b="0" i="0" u="none" strike="noStrike" kern="1200" cap="none" normalizeH="0" baseline="0" dirty="0">
                        <a:ln>
                          <a:noFill/>
                        </a:ln>
                        <a:solidFill>
                          <a:schemeClr val="tx1"/>
                        </a:solidFill>
                        <a:effectLst/>
                        <a:latin typeface="Calibri"/>
                        <a:ea typeface="+mn-ea"/>
                        <a:cs typeface="Calibri"/>
                      </a:endParaRPr>
                    </a:p>
                  </a:txBody>
                  <a:tcPr anchor="ctr" horzOverflow="overflow">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marR="0" lvl="0" indent="0" algn="l" defTabSz="914400" rtl="0" eaLnBrk="1" fontAlgn="base" latinLnBrk="0" hangingPunct="1">
                        <a:lnSpc>
                          <a:spcPct val="100000"/>
                        </a:lnSpc>
                        <a:spcBef>
                          <a:spcPct val="20000"/>
                        </a:spcBef>
                        <a:spcAft>
                          <a:spcPct val="0"/>
                        </a:spcAft>
                        <a:buClr>
                          <a:srgbClr val="FF9900"/>
                        </a:buClr>
                        <a:buSzTx/>
                        <a:buFontTx/>
                        <a:buNone/>
                        <a:tabLst/>
                      </a:pPr>
                      <a:r>
                        <a:rPr kumimoji="0" lang="en-US" sz="1400" b="1" i="0" u="none" strike="noStrike" kern="1200" cap="none" normalizeH="0" baseline="0" dirty="0">
                          <a:ln>
                            <a:noFill/>
                          </a:ln>
                          <a:solidFill>
                            <a:schemeClr val="tx1"/>
                          </a:solidFill>
                          <a:effectLst/>
                          <a:latin typeface="+mn-lt"/>
                          <a:ea typeface="+mn-ea"/>
                          <a:cs typeface="Calibri"/>
                        </a:rPr>
                        <a:t>Shift+Tab</a:t>
                      </a:r>
                      <a:endParaRPr kumimoji="0" lang="en-US" sz="1400" b="1" i="0" u="none" strike="noStrike" kern="1200" cap="none" normalizeH="0" baseline="0" dirty="0">
                        <a:ln>
                          <a:noFill/>
                        </a:ln>
                        <a:solidFill>
                          <a:schemeClr val="tx1"/>
                        </a:solidFill>
                        <a:effectLst/>
                        <a:latin typeface="Calibri"/>
                        <a:ea typeface="+mn-ea"/>
                        <a:cs typeface="Calibri"/>
                      </a:endParaRPr>
                    </a:p>
                  </a:txBody>
                  <a:tcPr anchor="ctr" horzOverflow="overflow">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a:noFill/>
                    </a:lnTlToBr>
                    <a:lnBlToTr>
                      <a:noFill/>
                    </a:lnBlToTr>
                    <a:solidFill>
                      <a:schemeClr val="bg1">
                        <a:lumMod val="95000"/>
                      </a:schemeClr>
                    </a:solidFill>
                  </a:tcPr>
                </a:tc>
                <a:extLst>
                  <a:ext uri="{0D108BD9-81ED-4DB2-BD59-A6C34878D82A}">
                    <a16:rowId xmlns:a16="http://schemas.microsoft.com/office/drawing/2014/main" xmlns="" val="659074607"/>
                  </a:ext>
                </a:extLst>
              </a:tr>
              <a:tr h="371602">
                <a:tc>
                  <a:txBody>
                    <a:bodyPr/>
                    <a:lstStyle/>
                    <a:p>
                      <a:pPr marL="0" marR="0" lvl="0" indent="0" algn="l" defTabSz="914400" rtl="0" eaLnBrk="1" fontAlgn="base" latinLnBrk="0" hangingPunct="1">
                        <a:lnSpc>
                          <a:spcPct val="100000"/>
                        </a:lnSpc>
                        <a:spcBef>
                          <a:spcPct val="20000"/>
                        </a:spcBef>
                        <a:spcAft>
                          <a:spcPct val="0"/>
                        </a:spcAft>
                        <a:buClr>
                          <a:srgbClr val="FF9900"/>
                        </a:buClr>
                        <a:buSzTx/>
                        <a:buFontTx/>
                        <a:buNone/>
                        <a:tabLst/>
                      </a:pPr>
                      <a:r>
                        <a:rPr kumimoji="0" lang="en-US" sz="1400" b="0" i="0" u="none" strike="noStrike" kern="1200" cap="none" normalizeH="0" baseline="0" dirty="0">
                          <a:ln>
                            <a:noFill/>
                          </a:ln>
                          <a:solidFill>
                            <a:schemeClr val="tx1"/>
                          </a:solidFill>
                          <a:effectLst/>
                          <a:latin typeface="+mn-lt"/>
                          <a:ea typeface="+mn-ea"/>
                          <a:cs typeface="Calibri"/>
                        </a:rPr>
                        <a:t>Select a shape that has focus.</a:t>
                      </a:r>
                      <a:endParaRPr kumimoji="0" lang="en-US" sz="1400" b="0" i="0" u="none" strike="noStrike" kern="1200" cap="none" normalizeH="0" baseline="0" dirty="0">
                        <a:ln>
                          <a:noFill/>
                        </a:ln>
                        <a:solidFill>
                          <a:schemeClr val="tx1"/>
                        </a:solidFill>
                        <a:effectLst/>
                        <a:latin typeface="Calibri"/>
                        <a:ea typeface="+mn-ea"/>
                        <a:cs typeface="Calibri"/>
                      </a:endParaRPr>
                    </a:p>
                  </a:txBody>
                  <a:tcPr anchor="ctr" horzOverflow="overflow">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marR="0" lvl="0" indent="0" algn="l" defTabSz="914400" rtl="0" eaLnBrk="1" fontAlgn="base" latinLnBrk="0" hangingPunct="1">
                        <a:lnSpc>
                          <a:spcPct val="100000"/>
                        </a:lnSpc>
                        <a:spcBef>
                          <a:spcPct val="20000"/>
                        </a:spcBef>
                        <a:spcAft>
                          <a:spcPct val="0"/>
                        </a:spcAft>
                        <a:buClr>
                          <a:srgbClr val="FF9900"/>
                        </a:buClr>
                        <a:buSzTx/>
                        <a:buFontTx/>
                        <a:buNone/>
                        <a:tabLst/>
                      </a:pPr>
                      <a:r>
                        <a:rPr kumimoji="0" lang="en-US" sz="1400" b="1" i="0" u="none" strike="noStrike" kern="1200" cap="none" normalizeH="0" baseline="0" dirty="0">
                          <a:ln>
                            <a:noFill/>
                          </a:ln>
                          <a:solidFill>
                            <a:schemeClr val="tx1"/>
                          </a:solidFill>
                          <a:effectLst/>
                          <a:latin typeface="Calibri"/>
                          <a:ea typeface="+mn-ea"/>
                          <a:cs typeface="Calibri"/>
                        </a:rPr>
                        <a:t>Enter</a:t>
                      </a:r>
                    </a:p>
                  </a:txBody>
                  <a:tcPr anchor="ctr" horzOverflow="overflow">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a:noFill/>
                    </a:lnTlToBr>
                    <a:lnBlToTr>
                      <a:noFill/>
                    </a:lnBlToTr>
                    <a:solidFill>
                      <a:schemeClr val="bg1">
                        <a:lumMod val="95000"/>
                      </a:schemeClr>
                    </a:solidFill>
                  </a:tcPr>
                </a:tc>
                <a:extLst>
                  <a:ext uri="{0D108BD9-81ED-4DB2-BD59-A6C34878D82A}">
                    <a16:rowId xmlns:a16="http://schemas.microsoft.com/office/drawing/2014/main" xmlns="" val="1765017181"/>
                  </a:ext>
                </a:extLst>
              </a:tr>
              <a:tr h="371602">
                <a:tc>
                  <a:txBody>
                    <a:bodyPr/>
                    <a:lstStyle/>
                    <a:p>
                      <a:pPr marL="0" marR="0" lvl="0" indent="0" algn="l" defTabSz="914400" rtl="0" eaLnBrk="1" fontAlgn="base" latinLnBrk="0" hangingPunct="1">
                        <a:lnSpc>
                          <a:spcPct val="100000"/>
                        </a:lnSpc>
                        <a:spcBef>
                          <a:spcPct val="20000"/>
                        </a:spcBef>
                        <a:spcAft>
                          <a:spcPct val="0"/>
                        </a:spcAft>
                        <a:buClr>
                          <a:srgbClr val="FF9900"/>
                        </a:buClr>
                        <a:buSzTx/>
                        <a:buFontTx/>
                        <a:buNone/>
                        <a:tabLst/>
                      </a:pPr>
                      <a:r>
                        <a:rPr kumimoji="0" lang="en-US" sz="1400" b="0" i="0" u="none" strike="noStrike" kern="1200" cap="none" normalizeH="0" baseline="0" dirty="0">
                          <a:ln>
                            <a:noFill/>
                          </a:ln>
                          <a:solidFill>
                            <a:schemeClr val="tx1"/>
                          </a:solidFill>
                          <a:effectLst/>
                          <a:latin typeface="+mn-lt"/>
                          <a:ea typeface="+mn-ea"/>
                          <a:cs typeface="Calibri"/>
                        </a:rPr>
                        <a:t>Clear selection of or focus on a shape.	 	</a:t>
                      </a:r>
                    </a:p>
                  </a:txBody>
                  <a:tcPr anchor="ctr" horzOverflow="overflow">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marR="0" lvl="0" indent="0" algn="l" defTabSz="914400" rtl="0" eaLnBrk="1" fontAlgn="base" latinLnBrk="0" hangingPunct="1">
                        <a:lnSpc>
                          <a:spcPct val="100000"/>
                        </a:lnSpc>
                        <a:spcBef>
                          <a:spcPct val="20000"/>
                        </a:spcBef>
                        <a:spcAft>
                          <a:spcPct val="0"/>
                        </a:spcAft>
                        <a:buClr>
                          <a:srgbClr val="FF9900"/>
                        </a:buClr>
                        <a:buSzTx/>
                        <a:buFontTx/>
                        <a:buNone/>
                        <a:tabLst/>
                        <a:defRPr/>
                      </a:pPr>
                      <a:r>
                        <a:rPr kumimoji="0" lang="en-US" sz="1400" b="1" i="0" u="none" strike="noStrike" kern="1200" cap="none" normalizeH="0" baseline="0" dirty="0">
                          <a:ln>
                            <a:noFill/>
                          </a:ln>
                          <a:solidFill>
                            <a:schemeClr val="tx1"/>
                          </a:solidFill>
                          <a:effectLst/>
                          <a:latin typeface="+mn-lt"/>
                          <a:ea typeface="+mn-ea"/>
                          <a:cs typeface="Calibri"/>
                        </a:rPr>
                        <a:t>Esc </a:t>
                      </a:r>
                      <a:endParaRPr kumimoji="0" lang="en-US" sz="1400" b="1" i="0" u="none" strike="noStrike" kern="1200" cap="none" normalizeH="0" baseline="0" dirty="0">
                        <a:ln>
                          <a:noFill/>
                        </a:ln>
                        <a:solidFill>
                          <a:schemeClr val="tx1"/>
                        </a:solidFill>
                        <a:effectLst/>
                        <a:latin typeface="Calibri"/>
                        <a:ea typeface="+mn-ea"/>
                        <a:cs typeface="Calibri"/>
                      </a:endParaRPr>
                    </a:p>
                  </a:txBody>
                  <a:tcPr anchor="ctr" horzOverflow="overflow">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a:noFill/>
                    </a:lnTlToBr>
                    <a:lnBlToTr>
                      <a:noFill/>
                    </a:lnBlToTr>
                    <a:solidFill>
                      <a:schemeClr val="bg1">
                        <a:lumMod val="95000"/>
                      </a:schemeClr>
                    </a:solidFill>
                  </a:tcPr>
                </a:tc>
                <a:extLst>
                  <a:ext uri="{0D108BD9-81ED-4DB2-BD59-A6C34878D82A}">
                    <a16:rowId xmlns:a16="http://schemas.microsoft.com/office/drawing/2014/main" xmlns="" val="1106520634"/>
                  </a:ext>
                </a:extLst>
              </a:tr>
              <a:tr h="371602">
                <a:tc>
                  <a:txBody>
                    <a:bodyPr/>
                    <a:lstStyle/>
                    <a:p>
                      <a:pPr marL="0" marR="0" lvl="0" indent="0" algn="l" defTabSz="914400" rtl="0" eaLnBrk="1" fontAlgn="base" latinLnBrk="0" hangingPunct="1">
                        <a:lnSpc>
                          <a:spcPct val="100000"/>
                        </a:lnSpc>
                        <a:spcBef>
                          <a:spcPct val="20000"/>
                        </a:spcBef>
                        <a:spcAft>
                          <a:spcPct val="0"/>
                        </a:spcAft>
                        <a:buClr>
                          <a:srgbClr val="FF9900"/>
                        </a:buClr>
                        <a:buSzTx/>
                        <a:buFontTx/>
                        <a:buNone/>
                        <a:tabLst/>
                      </a:pPr>
                      <a:r>
                        <a:rPr kumimoji="0" lang="en-US" sz="1400" b="0" i="0" u="none" strike="noStrike" kern="1200" cap="none" normalizeH="0" baseline="0" dirty="0">
                          <a:ln>
                            <a:noFill/>
                          </a:ln>
                          <a:solidFill>
                            <a:schemeClr val="tx1"/>
                          </a:solidFill>
                          <a:effectLst/>
                          <a:latin typeface="+mn-lt"/>
                          <a:ea typeface="+mn-ea"/>
                          <a:cs typeface="Calibri"/>
                        </a:rPr>
                        <a:t>Switch between text edit mode and shape selection mode on a selected shape.</a:t>
                      </a:r>
                      <a:endParaRPr kumimoji="0" lang="en-US" sz="1400" b="0" i="0" u="none" strike="noStrike" kern="1200" cap="none" normalizeH="0" baseline="0" dirty="0">
                        <a:ln>
                          <a:noFill/>
                        </a:ln>
                        <a:solidFill>
                          <a:schemeClr val="tx1"/>
                        </a:solidFill>
                        <a:effectLst/>
                        <a:latin typeface="Calibri"/>
                        <a:ea typeface="+mn-ea"/>
                        <a:cs typeface="Calibri"/>
                      </a:endParaRPr>
                    </a:p>
                  </a:txBody>
                  <a:tcPr anchor="ctr" horzOverflow="overflow">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marR="0" lvl="0" indent="0" algn="l" defTabSz="914400" rtl="0" eaLnBrk="1" fontAlgn="base" latinLnBrk="0" hangingPunct="1">
                        <a:lnSpc>
                          <a:spcPct val="100000"/>
                        </a:lnSpc>
                        <a:spcBef>
                          <a:spcPct val="20000"/>
                        </a:spcBef>
                        <a:spcAft>
                          <a:spcPct val="0"/>
                        </a:spcAft>
                        <a:buClr>
                          <a:srgbClr val="FF9900"/>
                        </a:buClr>
                        <a:buSzTx/>
                        <a:buFontTx/>
                        <a:buNone/>
                        <a:tabLst/>
                      </a:pPr>
                      <a:r>
                        <a:rPr kumimoji="0" lang="en-US" sz="1400" b="1" i="0" u="none" strike="noStrike" kern="1200" cap="none" normalizeH="0" baseline="0" dirty="0">
                          <a:ln>
                            <a:noFill/>
                          </a:ln>
                          <a:solidFill>
                            <a:schemeClr val="tx1"/>
                          </a:solidFill>
                          <a:effectLst/>
                          <a:latin typeface="+mn-lt"/>
                          <a:ea typeface="+mn-ea"/>
                          <a:cs typeface="Calibri"/>
                        </a:rPr>
                        <a:t>F2</a:t>
                      </a:r>
                      <a:endParaRPr kumimoji="0" lang="en-US" sz="1400" b="1" i="0" u="none" strike="noStrike" kern="1200" cap="none" normalizeH="0" baseline="0" dirty="0">
                        <a:ln>
                          <a:noFill/>
                        </a:ln>
                        <a:solidFill>
                          <a:schemeClr val="tx1"/>
                        </a:solidFill>
                        <a:effectLst/>
                        <a:latin typeface="Calibri"/>
                        <a:ea typeface="+mn-ea"/>
                        <a:cs typeface="Calibri"/>
                      </a:endParaRPr>
                    </a:p>
                  </a:txBody>
                  <a:tcPr anchor="ctr" horzOverflow="overflow">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a:noFill/>
                    </a:lnTlToBr>
                    <a:lnBlToTr>
                      <a:noFill/>
                    </a:lnBlToTr>
                    <a:solidFill>
                      <a:schemeClr val="bg1">
                        <a:lumMod val="95000"/>
                      </a:schemeClr>
                    </a:solidFill>
                  </a:tcPr>
                </a:tc>
                <a:extLst>
                  <a:ext uri="{0D108BD9-81ED-4DB2-BD59-A6C34878D82A}">
                    <a16:rowId xmlns:a16="http://schemas.microsoft.com/office/drawing/2014/main" xmlns="" val="1779086419"/>
                  </a:ext>
                </a:extLst>
              </a:tr>
              <a:tr h="449699">
                <a:tc>
                  <a:txBody>
                    <a:bodyPr/>
                    <a:lstStyle/>
                    <a:p>
                      <a:pPr marL="0" marR="0" lvl="0" indent="0" algn="l" defTabSz="914400" rtl="0" eaLnBrk="1" fontAlgn="base" latinLnBrk="0" hangingPunct="1">
                        <a:lnSpc>
                          <a:spcPct val="100000"/>
                        </a:lnSpc>
                        <a:spcBef>
                          <a:spcPct val="20000"/>
                        </a:spcBef>
                        <a:spcAft>
                          <a:spcPct val="0"/>
                        </a:spcAft>
                        <a:buClr>
                          <a:srgbClr val="FF9900"/>
                        </a:buClr>
                        <a:buSzTx/>
                        <a:buFontTx/>
                        <a:buNone/>
                        <a:tabLst/>
                      </a:pPr>
                      <a:r>
                        <a:rPr kumimoji="0" lang="en-US" sz="1400" b="0" i="0" u="none" strike="noStrike" kern="1200" cap="none" normalizeH="0" baseline="0" dirty="0">
                          <a:ln>
                            <a:noFill/>
                          </a:ln>
                          <a:solidFill>
                            <a:schemeClr val="tx1"/>
                          </a:solidFill>
                          <a:effectLst/>
                          <a:latin typeface="+mn-lt"/>
                          <a:ea typeface="+mn-ea"/>
                          <a:cs typeface="Calibri"/>
                        </a:rPr>
                        <a:t>Nudge a selected shape.	</a:t>
                      </a:r>
                      <a:endParaRPr kumimoji="0" lang="en-US" sz="1400" b="0" i="0" u="none" strike="noStrike" kern="1200" cap="none" normalizeH="0" baseline="0" dirty="0">
                        <a:ln>
                          <a:noFill/>
                        </a:ln>
                        <a:solidFill>
                          <a:schemeClr val="tx1"/>
                        </a:solidFill>
                        <a:effectLst/>
                        <a:latin typeface="Calibri"/>
                        <a:ea typeface="+mn-ea"/>
                        <a:cs typeface="Calibri"/>
                      </a:endParaRPr>
                    </a:p>
                  </a:txBody>
                  <a:tcPr anchor="ctr" horzOverflow="overflow">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marR="0" lvl="0" indent="0" algn="l" defTabSz="914400" rtl="0" eaLnBrk="1" fontAlgn="base" latinLnBrk="0" hangingPunct="1">
                        <a:lnSpc>
                          <a:spcPct val="100000"/>
                        </a:lnSpc>
                        <a:spcBef>
                          <a:spcPct val="20000"/>
                        </a:spcBef>
                        <a:spcAft>
                          <a:spcPct val="0"/>
                        </a:spcAft>
                        <a:buClr>
                          <a:srgbClr val="FF9900"/>
                        </a:buClr>
                        <a:buSzTx/>
                        <a:buFontTx/>
                        <a:buNone/>
                        <a:tabLst/>
                        <a:defRPr/>
                      </a:pPr>
                      <a:r>
                        <a:rPr kumimoji="0" lang="en-US" sz="1400" b="0" i="0" u="none" strike="noStrike" kern="1200" cap="none" normalizeH="0" baseline="0" dirty="0">
                          <a:ln>
                            <a:noFill/>
                          </a:ln>
                          <a:solidFill>
                            <a:schemeClr val="tx1"/>
                          </a:solidFill>
                          <a:effectLst/>
                          <a:latin typeface="+mn-lt"/>
                          <a:ea typeface="+mn-ea"/>
                          <a:cs typeface="Calibri"/>
                        </a:rPr>
                        <a:t>Arrow keys</a:t>
                      </a:r>
                      <a:endParaRPr kumimoji="0" lang="en-US" sz="1400" b="1" i="0" u="none" strike="noStrike" kern="1200" cap="none" normalizeH="0" baseline="0" dirty="0">
                        <a:ln>
                          <a:noFill/>
                        </a:ln>
                        <a:solidFill>
                          <a:schemeClr val="tx1"/>
                        </a:solidFill>
                        <a:effectLst/>
                        <a:latin typeface="Calibri"/>
                        <a:ea typeface="+mn-ea"/>
                        <a:cs typeface="Calibri"/>
                      </a:endParaRPr>
                    </a:p>
                  </a:txBody>
                  <a:tcPr anchor="ctr" horzOverflow="overflow">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a:noFill/>
                    </a:lnTlToBr>
                    <a:lnBlToTr>
                      <a:noFill/>
                    </a:lnBlToTr>
                    <a:solidFill>
                      <a:schemeClr val="bg1">
                        <a:lumMod val="95000"/>
                      </a:schemeClr>
                    </a:solidFill>
                  </a:tcPr>
                </a:tc>
                <a:extLst>
                  <a:ext uri="{0D108BD9-81ED-4DB2-BD59-A6C34878D82A}">
                    <a16:rowId xmlns:a16="http://schemas.microsoft.com/office/drawing/2014/main" xmlns="" val="1474901167"/>
                  </a:ext>
                </a:extLst>
              </a:tr>
              <a:tr h="508703">
                <a:tc>
                  <a:txBody>
                    <a:bodyPr/>
                    <a:lstStyle/>
                    <a:p>
                      <a:pPr marL="0" marR="0" lvl="0" indent="0" algn="l" defTabSz="914400" rtl="0" eaLnBrk="1" fontAlgn="base" latinLnBrk="0" hangingPunct="1">
                        <a:lnSpc>
                          <a:spcPct val="100000"/>
                        </a:lnSpc>
                        <a:spcBef>
                          <a:spcPct val="20000"/>
                        </a:spcBef>
                        <a:spcAft>
                          <a:spcPct val="0"/>
                        </a:spcAft>
                        <a:buClr>
                          <a:srgbClr val="FF9900"/>
                        </a:buClr>
                        <a:buSzTx/>
                        <a:buFontTx/>
                        <a:buNone/>
                        <a:tabLst/>
                      </a:pPr>
                      <a:r>
                        <a:rPr kumimoji="0" lang="en-US" sz="1400" b="0" i="0" u="none" strike="noStrike" kern="1200" cap="none" normalizeH="0" baseline="0" dirty="0">
                          <a:ln>
                            <a:noFill/>
                          </a:ln>
                          <a:solidFill>
                            <a:schemeClr val="tx1"/>
                          </a:solidFill>
                          <a:effectLst/>
                          <a:latin typeface="+mn-lt"/>
                          <a:ea typeface="+mn-ea"/>
                          <a:cs typeface="Calibri"/>
                        </a:rPr>
                        <a:t>Nudge a selected shape one pixel at a time.</a:t>
                      </a:r>
                      <a:endParaRPr kumimoji="0" lang="en-US" sz="1400" b="0" i="0" u="none" strike="noStrike" kern="1200" cap="none" normalizeH="0" baseline="0" dirty="0">
                        <a:ln>
                          <a:noFill/>
                        </a:ln>
                        <a:solidFill>
                          <a:schemeClr val="tx1"/>
                        </a:solidFill>
                        <a:effectLst/>
                        <a:latin typeface="Calibri"/>
                        <a:ea typeface="+mn-ea"/>
                        <a:cs typeface="Calibri"/>
                      </a:endParaRPr>
                    </a:p>
                  </a:txBody>
                  <a:tcPr anchor="ctr" horzOverflow="overflow">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marR="0" lvl="0" indent="0" algn="l" defTabSz="914400" rtl="0" eaLnBrk="1" fontAlgn="base" latinLnBrk="0" hangingPunct="1">
                        <a:lnSpc>
                          <a:spcPct val="100000"/>
                        </a:lnSpc>
                        <a:spcBef>
                          <a:spcPct val="20000"/>
                        </a:spcBef>
                        <a:spcAft>
                          <a:spcPct val="0"/>
                        </a:spcAft>
                        <a:buClr>
                          <a:srgbClr val="FF9900"/>
                        </a:buClr>
                        <a:buSzTx/>
                        <a:buFontTx/>
                        <a:buNone/>
                        <a:tabLst/>
                        <a:defRPr/>
                      </a:pPr>
                      <a:r>
                        <a:rPr kumimoji="0" lang="en-US" sz="1400" b="1" i="0" u="none" strike="noStrike" kern="1200" cap="none" normalizeH="0" baseline="0" dirty="0">
                          <a:ln>
                            <a:noFill/>
                          </a:ln>
                          <a:solidFill>
                            <a:schemeClr val="tx1"/>
                          </a:solidFill>
                          <a:effectLst/>
                          <a:latin typeface="+mn-lt"/>
                          <a:ea typeface="+mn-ea"/>
                          <a:cs typeface="Calibri"/>
                        </a:rPr>
                        <a:t>Shift</a:t>
                      </a:r>
                      <a:r>
                        <a:rPr kumimoji="0" lang="en-US" sz="1400" b="0" i="0" u="none" strike="noStrike" kern="1200" cap="none" normalizeH="0" baseline="0" dirty="0">
                          <a:ln>
                            <a:noFill/>
                          </a:ln>
                          <a:solidFill>
                            <a:schemeClr val="tx1"/>
                          </a:solidFill>
                          <a:effectLst/>
                          <a:latin typeface="+mn-lt"/>
                          <a:ea typeface="+mn-ea"/>
                          <a:cs typeface="Calibri"/>
                        </a:rPr>
                        <a:t>+arrow keys</a:t>
                      </a:r>
                      <a:endParaRPr kumimoji="0" lang="en-US" sz="1400" b="0" i="0" u="none" strike="noStrike" kern="1200" cap="none" normalizeH="0" baseline="0" dirty="0">
                        <a:ln>
                          <a:noFill/>
                        </a:ln>
                        <a:solidFill>
                          <a:schemeClr val="tx1"/>
                        </a:solidFill>
                        <a:effectLst/>
                        <a:latin typeface="Calibri"/>
                        <a:ea typeface="+mn-ea"/>
                        <a:cs typeface="Calibri"/>
                      </a:endParaRPr>
                    </a:p>
                  </a:txBody>
                  <a:tcPr anchor="ctr" horzOverflow="overflow">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a:noFill/>
                    </a:lnTlToBr>
                    <a:lnBlToTr>
                      <a:noFill/>
                    </a:lnBlToTr>
                    <a:solidFill>
                      <a:schemeClr val="bg1">
                        <a:lumMod val="95000"/>
                      </a:schemeClr>
                    </a:solidFill>
                  </a:tcPr>
                </a:tc>
                <a:extLst>
                  <a:ext uri="{0D108BD9-81ED-4DB2-BD59-A6C34878D82A}">
                    <a16:rowId xmlns:a16="http://schemas.microsoft.com/office/drawing/2014/main" xmlns="" val="3267122345"/>
                  </a:ext>
                </a:extLst>
              </a:tr>
            </a:tbl>
          </a:graphicData>
        </a:graphic>
      </p:graphicFrame>
    </p:spTree>
    <p:extLst>
      <p:ext uri="{BB962C8B-B14F-4D97-AF65-F5344CB8AC3E}">
        <p14:creationId xmlns:p14="http://schemas.microsoft.com/office/powerpoint/2010/main" val="2315677976"/>
      </p:ext>
    </p:extLst>
  </p:cSld>
  <p:clrMapOvr>
    <a:masterClrMapping/>
  </p:clrMapOvr>
</p:sld>
</file>

<file path=ppt/theme/theme1.xml><?xml version="1.0" encoding="utf-8"?>
<a:theme xmlns:a="http://schemas.openxmlformats.org/drawingml/2006/main" name="LO Choice">
  <a:themeElements>
    <a:clrScheme name="LO">
      <a:dk1>
        <a:sysClr val="windowText" lastClr="000000"/>
      </a:dk1>
      <a:lt1>
        <a:sysClr val="window" lastClr="FFFFFF"/>
      </a:lt1>
      <a:dk2>
        <a:srgbClr val="000000"/>
      </a:dk2>
      <a:lt2>
        <a:srgbClr val="FFFFFF"/>
      </a:lt2>
      <a:accent1>
        <a:srgbClr val="009DDC"/>
      </a:accent1>
      <a:accent2>
        <a:srgbClr val="1D76BB"/>
      </a:accent2>
      <a:accent3>
        <a:srgbClr val="B2D237"/>
      </a:accent3>
      <a:accent4>
        <a:srgbClr val="1D3764"/>
      </a:accent4>
      <a:accent5>
        <a:srgbClr val="972883"/>
      </a:accent5>
      <a:accent6>
        <a:srgbClr val="5F1F5A"/>
      </a:accent6>
      <a:hlink>
        <a:srgbClr val="009DDC"/>
      </a:hlink>
      <a:folHlink>
        <a:srgbClr val="009DDC"/>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w="28575" cap="flat" cmpd="sng" algn="ctr">
          <a:solidFill>
            <a:srgbClr val="FF0000"/>
          </a:solidFill>
          <a:prstDash val="solid"/>
        </a:ln>
        <a:effectLst/>
      </a:spPr>
      <a:bodyPr rtlCol="0" anchor="ctr"/>
      <a:lstStyle>
        <a:defPPr algn="ctr" defTabSz="914400">
          <a:defRPr sz="1100" b="1" kern="0" dirty="0" err="1" smtClean="0">
            <a:solidFill>
              <a:srgbClr val="FF0000"/>
            </a:solidFill>
            <a:latin typeface="Arial"/>
          </a:defRPr>
        </a:defPPr>
      </a:lstStyle>
    </a:spDef>
    <a:lnDef>
      <a:spPr>
        <a:ln w="19050">
          <a:solidFill>
            <a:schemeClr val="tx1"/>
          </a:solidFill>
        </a:ln>
        <a:effectLst/>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LO Visuals Template 3_0.potx" id="{A8668A79-81EE-4243-8359-AAA41D624B22}" vid="{0CFEE09C-C1E5-4BE2-A54B-E6540CA8EB4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LO Visuals Template 3_0</Template>
  <TotalTime>524</TotalTime>
  <Words>428</Words>
  <Application>Microsoft Office PowerPoint</Application>
  <PresentationFormat>On-screen Show (4:3)</PresentationFormat>
  <Paragraphs>96</Paragraphs>
  <Slides>13</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13</vt:i4>
      </vt:variant>
    </vt:vector>
  </HeadingPairs>
  <TitlesOfParts>
    <vt:vector size="17" baseType="lpstr">
      <vt:lpstr>Arial</vt:lpstr>
      <vt:lpstr>Calibri</vt:lpstr>
      <vt:lpstr>Myriad Pro</vt:lpstr>
      <vt:lpstr>LO Choice</vt:lpstr>
      <vt:lpstr>Working with Workflow Diagram Tools</vt:lpstr>
      <vt:lpstr>Template Selection</vt:lpstr>
      <vt:lpstr>Starter Diagrams</vt:lpstr>
      <vt:lpstr>Stencil and Shape Management</vt:lpstr>
      <vt:lpstr>Types of Connection Points</vt:lpstr>
      <vt:lpstr>Point vs. Dynamic Connections</vt:lpstr>
      <vt:lpstr>Dynamic Grid</vt:lpstr>
      <vt:lpstr>The Text Dialog Box</vt:lpstr>
      <vt:lpstr>Drawing Shortcuts</vt:lpstr>
      <vt:lpstr>SIZE &amp; POSITION Window</vt:lpstr>
      <vt:lpstr>Alignment Options</vt:lpstr>
      <vt:lpstr>Callouts</vt:lpstr>
      <vt:lpstr>Reflective Questions</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Admin</dc:creator>
  <cp:lastModifiedBy>C A</cp:lastModifiedBy>
  <cp:revision>53</cp:revision>
  <dcterms:created xsi:type="dcterms:W3CDTF">2016-01-20T08:49:35Z</dcterms:created>
  <dcterms:modified xsi:type="dcterms:W3CDTF">2016-02-23T18:12:59Z</dcterms:modified>
</cp:coreProperties>
</file>