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6"/>
  </p:notesMasterIdLst>
  <p:handoutMasterIdLst>
    <p:handoutMasterId r:id="rId7"/>
  </p:handout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>
      <p:cViewPr varScale="1">
        <p:scale>
          <a:sx n="113" d="100"/>
          <a:sy n="113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Course/Lesson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Reflective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2015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Cross-Functional </a:t>
            </a:r>
            <a:r>
              <a:rPr lang="en-US" dirty="0" smtClean="0"/>
              <a:t>Flowchart</a:t>
            </a:r>
          </a:p>
          <a:p>
            <a:r>
              <a:rPr lang="en-US" dirty="0"/>
              <a:t>Format a Cross-Functional Flowchart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 Cross-Functional Flowchart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Cross-Functional Flowcharts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143" y="1419476"/>
            <a:ext cx="5394960" cy="395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67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CROSS-FUNCTIONAL FLOWCHART Tab</a:t>
            </a:r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584526"/>
              </p:ext>
            </p:extLst>
          </p:nvPr>
        </p:nvGraphicFramePr>
        <p:xfrm>
          <a:off x="986693" y="1398813"/>
          <a:ext cx="7239000" cy="4032287"/>
        </p:xfrm>
        <a:graphic>
          <a:graphicData uri="http://schemas.openxmlformats.org/drawingml/2006/table">
            <a:tbl>
              <a:tblPr/>
              <a:tblGrid>
                <a:gridCol w="18327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062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Command Group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Allows You To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0156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Add an additional swimlane or separator based on the current layout, and add an additional page with a cross-functional flowchart based on the current layout.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102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Change the orientation of the swimlanes from horizontal to vertical, reverse the flow direction, and change margins within all swimlanes and phases.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925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Rotate the line label, turn on and off display of title bar and separators, and change the visual style.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025882" y="2001996"/>
            <a:ext cx="1676190" cy="3154960"/>
            <a:chOff x="1025882" y="2001996"/>
            <a:chExt cx="1676190" cy="315496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67376" y="2001996"/>
              <a:ext cx="1523810" cy="89523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5882" y="3111385"/>
              <a:ext cx="1676190" cy="8761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4453" y="4261718"/>
              <a:ext cx="1647619" cy="8952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6485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8670" y="119259"/>
            <a:ext cx="7772400" cy="796097"/>
          </a:xfrm>
        </p:spPr>
        <p:txBody>
          <a:bodyPr/>
          <a:lstStyle/>
          <a:p>
            <a:r>
              <a:rPr lang="en-US" dirty="0" smtClean="0"/>
              <a:t>Reflective Questions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you think of a process in your organization that could benefit from being represented in a cross-functional flowchart</a:t>
            </a:r>
            <a:r>
              <a:rPr lang="en-US" dirty="0" smtClean="0"/>
              <a:t>?</a:t>
            </a:r>
          </a:p>
          <a:p>
            <a:r>
              <a:rPr lang="en-US" dirty="0"/>
              <a:t>How can this kind of diagram help you to identify a process bottleneck?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LO Visuals Template 3_0.potx" id="{A8668A79-81EE-4243-8359-AAA41D624B22}" vid="{0CFEE09C-C1E5-4BE2-A54B-E6540CA8EB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23</TotalTime>
  <Words>137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LO Choice</vt:lpstr>
      <vt:lpstr>Building a Cross-Functional Flowchart</vt:lpstr>
      <vt:lpstr>Cross-Functional Flowcharts</vt:lpstr>
      <vt:lpstr>The CROSS-FUNCTIONAL FLOWCHART Tab</vt:lpstr>
      <vt:lpstr>Reflective 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Tricia Murphy</cp:lastModifiedBy>
  <cp:revision>11</cp:revision>
  <dcterms:created xsi:type="dcterms:W3CDTF">2016-01-22T06:12:47Z</dcterms:created>
  <dcterms:modified xsi:type="dcterms:W3CDTF">2016-02-29T22:35:50Z</dcterms:modified>
</cp:coreProperties>
</file>