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>
      <p:cViewPr varScale="1">
        <p:scale>
          <a:sx n="63" d="100"/>
          <a:sy n="63" d="100"/>
        </p:scale>
        <p:origin x="90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Course/Lesson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Reflective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2015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Logical Operations, Inc. All rights reserved.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C4C4C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Getting Started with Visio </a:t>
            </a:r>
            <a:r>
              <a:rPr lang="en-US" dirty="0" smtClean="0"/>
              <a:t>2016</a:t>
            </a:r>
            <a:endParaRPr lang="en-US" dirty="0"/>
          </a:p>
          <a:p>
            <a:r>
              <a:rPr lang="en-US" dirty="0"/>
              <a:t>Working with Workflow Diagram </a:t>
            </a:r>
            <a:r>
              <a:rPr lang="en-US" dirty="0" smtClean="0"/>
              <a:t>Tools</a:t>
            </a:r>
          </a:p>
          <a:p>
            <a:r>
              <a:rPr lang="en-US" dirty="0"/>
              <a:t>Building Organization </a:t>
            </a:r>
            <a:r>
              <a:rPr lang="en-US" dirty="0" smtClean="0"/>
              <a:t>Charts</a:t>
            </a:r>
          </a:p>
          <a:p>
            <a:r>
              <a:rPr lang="en-US" dirty="0"/>
              <a:t>Designing a Floor Plan</a:t>
            </a:r>
          </a:p>
          <a:p>
            <a:r>
              <a:rPr lang="en-US" dirty="0"/>
              <a:t>Building a Cross-Functional Flowchart</a:t>
            </a:r>
          </a:p>
          <a:p>
            <a:r>
              <a:rPr lang="en-US" dirty="0"/>
              <a:t>Designing a Network Diagram</a:t>
            </a:r>
          </a:p>
          <a:p>
            <a:r>
              <a:rPr lang="en-US" dirty="0"/>
              <a:t>Styling a Diagram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Visuals Template 3_0.potx" id="{A8668A79-81EE-4243-8359-AAA41D624B22}" vid="{0CFEE09C-C1E5-4BE2-A54B-E6540CA8EB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93</TotalTime>
  <Words>31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Myriad Pro</vt:lpstr>
      <vt:lpstr>LO Choice</vt:lpstr>
      <vt:lpstr>Course Outline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Outline</dc:title>
  <dc:creator>Admin</dc:creator>
  <cp:lastModifiedBy>C A</cp:lastModifiedBy>
  <cp:revision>1</cp:revision>
  <dcterms:created xsi:type="dcterms:W3CDTF">2016-01-25T10:56:27Z</dcterms:created>
  <dcterms:modified xsi:type="dcterms:W3CDTF">2016-02-23T17:28:27Z</dcterms:modified>
</cp:coreProperties>
</file>