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8"/>
  </p:notesMasterIdLst>
  <p:handoutMasterIdLst>
    <p:handoutMasterId r:id="rId9"/>
  </p:handoutMasterIdLst>
  <p:sldIdLst>
    <p:sldId id="261" r:id="rId2"/>
    <p:sldId id="266" r:id="rId3"/>
    <p:sldId id="265" r:id="rId4"/>
    <p:sldId id="264" r:id="rId5"/>
    <p:sldId id="263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8168" autoAdjust="0"/>
  </p:normalViewPr>
  <p:slideViewPr>
    <p:cSldViewPr>
      <p:cViewPr varScale="1">
        <p:scale>
          <a:sx n="75" d="100"/>
          <a:sy n="75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0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877" y="98425"/>
            <a:ext cx="7772400" cy="8394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801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9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2015 Logical Operations, Inc. All rights reserved.</a:t>
            </a: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10" r:id="rId5"/>
    <p:sldLayoutId id="2147483804" r:id="rId6"/>
    <p:sldLayoutId id="2147483811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2" r:id="rId13"/>
    <p:sldLayoutId id="2147483813" r:id="rId14"/>
    <p:sldLayoutId id="2147483814" r:id="rId15"/>
    <p:sldLayoutId id="214748381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an Organization Chart Manually</a:t>
            </a:r>
          </a:p>
          <a:p>
            <a:r>
              <a:rPr lang="en-US" dirty="0"/>
              <a:t>Create Organization Charts </a:t>
            </a:r>
            <a:r>
              <a:rPr lang="en-US" dirty="0" smtClean="0"/>
              <a:t>by Using </a:t>
            </a:r>
            <a:r>
              <a:rPr lang="en-US" dirty="0"/>
              <a:t>Starter Diagrams </a:t>
            </a:r>
            <a:r>
              <a:rPr lang="en-US" dirty="0" smtClean="0"/>
              <a:t>and the Organization </a:t>
            </a:r>
            <a:br>
              <a:rPr lang="en-US" dirty="0" smtClean="0"/>
            </a:br>
            <a:r>
              <a:rPr lang="en-US" dirty="0" smtClean="0"/>
              <a:t>Chart </a:t>
            </a:r>
            <a:r>
              <a:rPr lang="en-US" dirty="0"/>
              <a:t>Wizard</a:t>
            </a:r>
          </a:p>
          <a:p>
            <a:r>
              <a:rPr lang="en-US" dirty="0"/>
              <a:t>Modify an Organization Chart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Organization Charts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 Chart Elements</a:t>
            </a:r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278782"/>
              </p:ext>
            </p:extLst>
          </p:nvPr>
        </p:nvGraphicFramePr>
        <p:xfrm>
          <a:off x="952500" y="2042160"/>
          <a:ext cx="7239000" cy="2773680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562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Group Name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Contains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Layout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Commands to choose the layout structure.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Arrange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Commands for inserting illustrations, groupings, callouts, connectors, links, and text elements.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Shapes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 gallery of shape styles, with each style having its own stencil.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Picture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Commands for inserting photographs of personnel, and commands to manage these images.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0190028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Organization Data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Commands to import or export organizational data and generate a report comparing data.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901011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9246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Multiple Shapes Master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2476" y="1952809"/>
            <a:ext cx="2419048" cy="2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08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Department Organization Chart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381" y="1943285"/>
            <a:ext cx="5295238" cy="29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548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Hierarchical Organization Chart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095" y="1790905"/>
            <a:ext cx="5323809" cy="32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907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98670" y="119259"/>
            <a:ext cx="7772400" cy="796097"/>
          </a:xfrm>
        </p:spPr>
        <p:txBody>
          <a:bodyPr/>
          <a:lstStyle/>
          <a:p>
            <a:r>
              <a:rPr lang="en-US" dirty="0"/>
              <a:t>Reflective Questions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</a:t>
            </a:r>
            <a:r>
              <a:rPr lang="en-US" dirty="0"/>
              <a:t>template categories do you think you will use most in your place of business? At home?</a:t>
            </a:r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/>
              <a:t>easy did you find it to modify an existing drawing in Visio? How does this compare with the process of modifying other products that you create with other Office software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LO Visuals Template 3_0.potx" id="{A8668A79-81EE-4243-8359-AAA41D624B22}" vid="{0CFEE09C-C1E5-4BE2-A54B-E6540CA8EB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Visuals Template 3_0</Template>
  <TotalTime>323</TotalTime>
  <Words>166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LO Choice</vt:lpstr>
      <vt:lpstr>Building Organization Charts</vt:lpstr>
      <vt:lpstr>Organization Chart Elements</vt:lpstr>
      <vt:lpstr>The Multiple Shapes Master</vt:lpstr>
      <vt:lpstr>Department Organization Chart</vt:lpstr>
      <vt:lpstr>Hierarchical Organization Chart</vt:lpstr>
      <vt:lpstr>Reflective Questions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Tricia Murphy</cp:lastModifiedBy>
  <cp:revision>13</cp:revision>
  <dcterms:created xsi:type="dcterms:W3CDTF">2016-01-21T06:54:54Z</dcterms:created>
  <dcterms:modified xsi:type="dcterms:W3CDTF">2016-03-03T21:18:10Z</dcterms:modified>
</cp:coreProperties>
</file>