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9"/>
  </p:notesMasterIdLst>
  <p:handoutMasterIdLst>
    <p:handoutMasterId r:id="rId10"/>
  </p:handoutMasterIdLst>
  <p:sldIdLst>
    <p:sldId id="261" r:id="rId2"/>
    <p:sldId id="262" r:id="rId3"/>
    <p:sldId id="265" r:id="rId4"/>
    <p:sldId id="266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8168" autoAdjust="0"/>
  </p:normalViewPr>
  <p:slideViewPr>
    <p:cSldViewPr>
      <p:cViewPr varScale="1">
        <p:scale>
          <a:sx n="88" d="100"/>
          <a:sy n="88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Network Diagrams</a:t>
            </a:r>
          </a:p>
          <a:p>
            <a:r>
              <a:rPr lang="en-US" dirty="0"/>
              <a:t>Use Shape Data</a:t>
            </a:r>
          </a:p>
          <a:p>
            <a:r>
              <a:rPr lang="en-US" dirty="0"/>
              <a:t>Use Layers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a Network Diagram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Diagrams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587" y="1228725"/>
            <a:ext cx="5076825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17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Intelligent Legend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095" y="2067095"/>
            <a:ext cx="2323809" cy="27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44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Setup Dialog Box</a:t>
            </a:r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793242"/>
              </p:ext>
            </p:extLst>
          </p:nvPr>
        </p:nvGraphicFramePr>
        <p:xfrm>
          <a:off x="952500" y="2110740"/>
          <a:ext cx="7239000" cy="263652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Tab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Print Setup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Contains settings for the current printer.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Page Size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Contains size and orientation settings for the 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Drawing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page.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Drawing Scale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Substitutes one measuring system for another.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Page Properties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Allows you to specify a name for the page, set the desired measurement units, and assign a background page.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348365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Layout and Routing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Allows you to define how shapes and lines will appear when they get close to each other or cross.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3715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55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095" y="1862333"/>
            <a:ext cx="2923809" cy="3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11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666" y="1657571"/>
            <a:ext cx="4666667" cy="3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07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8670" y="119259"/>
            <a:ext cx="7772400" cy="796097"/>
          </a:xfrm>
        </p:spPr>
        <p:txBody>
          <a:bodyPr/>
          <a:lstStyle/>
          <a:p>
            <a:r>
              <a:rPr lang="en-US" dirty="0"/>
              <a:t>Reflective 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network diagram feature would be most helpful to you in mapping your network?</a:t>
            </a:r>
          </a:p>
          <a:p>
            <a:r>
              <a:rPr lang="en-US" dirty="0"/>
              <a:t>Can you think of any other kinds of diagrams you will make with Visio that can take advantage of shape data?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37</TotalTime>
  <Words>149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Myriad Pro</vt:lpstr>
      <vt:lpstr>LO Choice</vt:lpstr>
      <vt:lpstr>Designing a Network Diagram</vt:lpstr>
      <vt:lpstr>Network Diagrams</vt:lpstr>
      <vt:lpstr>The Intelligent Legend</vt:lpstr>
      <vt:lpstr>Page Setup Dialog Box</vt:lpstr>
      <vt:lpstr>Shape Data</vt:lpstr>
      <vt:lpstr>Layers</vt:lpstr>
      <vt:lpstr>Reflective 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a Network Diagram</dc:title>
  <dc:creator>Admin</dc:creator>
  <cp:lastModifiedBy>C A</cp:lastModifiedBy>
  <cp:revision>10</cp:revision>
  <dcterms:created xsi:type="dcterms:W3CDTF">2016-01-22T10:17:54Z</dcterms:created>
  <dcterms:modified xsi:type="dcterms:W3CDTF">2016-02-23T18:29:47Z</dcterms:modified>
</cp:coreProperties>
</file>