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1260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1B7FD-172E-46F2-BC05-F0575B499049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FBC6-BBCB-42B0-A41F-12DF5DD09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9644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1B7FD-172E-46F2-BC05-F0575B499049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FBC6-BBCB-42B0-A41F-12DF5DD09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982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1B7FD-172E-46F2-BC05-F0575B499049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FBC6-BBCB-42B0-A41F-12DF5DD09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8548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1B7FD-172E-46F2-BC05-F0575B499049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FBC6-BBCB-42B0-A41F-12DF5DD09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750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1B7FD-172E-46F2-BC05-F0575B499049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FBC6-BBCB-42B0-A41F-12DF5DD09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4279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1B7FD-172E-46F2-BC05-F0575B499049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FBC6-BBCB-42B0-A41F-12DF5DD09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96585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1B7FD-172E-46F2-BC05-F0575B499049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FBC6-BBCB-42B0-A41F-12DF5DD09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19610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1B7FD-172E-46F2-BC05-F0575B499049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FBC6-BBCB-42B0-A41F-12DF5DD09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047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1B7FD-172E-46F2-BC05-F0575B499049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FBC6-BBCB-42B0-A41F-12DF5DD09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2241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1B7FD-172E-46F2-BC05-F0575B499049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FBC6-BBCB-42B0-A41F-12DF5DD09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882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C1B7FD-172E-46F2-BC05-F0575B499049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49FBC6-BBCB-42B0-A41F-12DF5DD09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5278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C1B7FD-172E-46F2-BC05-F0575B499049}" type="datetimeFigureOut">
              <a:rPr lang="en-US" smtClean="0"/>
              <a:t>5/31/2016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49FBC6-BBCB-42B0-A41F-12DF5DD09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7031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81001"/>
            <a:ext cx="7772400" cy="1066799"/>
          </a:xfrm>
        </p:spPr>
        <p:txBody>
          <a:bodyPr/>
          <a:lstStyle/>
          <a:p>
            <a:r>
              <a:rPr lang="en-US" dirty="0" smtClean="0"/>
              <a:t>Excel </a:t>
            </a:r>
            <a:r>
              <a:rPr lang="en-US" dirty="0" smtClean="0"/>
              <a:t>2016 </a:t>
            </a:r>
            <a:r>
              <a:rPr lang="en-US" dirty="0" smtClean="0"/>
              <a:t>Charts &amp; Graphs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524000"/>
            <a:ext cx="8229600" cy="4419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Which Chart or Graph is best used to show data changes over a period of time?</a:t>
            </a:r>
          </a:p>
          <a:p>
            <a:pPr algn="l">
              <a:spcBef>
                <a:spcPts val="24"/>
              </a:spcBef>
              <a:tabLst>
                <a:tab pos="514350" algn="l"/>
              </a:tabLst>
            </a:pP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l">
              <a:tabLst>
                <a:tab pos="514350" algn="l"/>
              </a:tabLst>
            </a:pP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A:	Column Chart</a:t>
            </a:r>
          </a:p>
          <a:p>
            <a:pPr algn="l">
              <a:tabLst>
                <a:tab pos="514350" algn="l"/>
              </a:tabLst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B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:	Bar Chart</a:t>
            </a:r>
          </a:p>
          <a:p>
            <a:pPr algn="l">
              <a:tabLst>
                <a:tab pos="514350" algn="l"/>
              </a:tabLst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C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:  Line Graph</a:t>
            </a:r>
          </a:p>
          <a:p>
            <a:pPr algn="l">
              <a:tabLst>
                <a:tab pos="514350" algn="l"/>
              </a:tabLst>
            </a:pPr>
            <a:r>
              <a:rPr lang="en-US" dirty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:	Scatter Plot Graphs</a:t>
            </a: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724400" y="2898648"/>
            <a:ext cx="30480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5794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2648" y="381000"/>
            <a:ext cx="7772400" cy="1069975"/>
          </a:xfrm>
        </p:spPr>
        <p:txBody>
          <a:bodyPr/>
          <a:lstStyle/>
          <a:p>
            <a:r>
              <a:rPr lang="en-US" dirty="0" smtClean="0"/>
              <a:t>Excel </a:t>
            </a:r>
            <a:r>
              <a:rPr lang="en-US" dirty="0" smtClean="0"/>
              <a:t>2016 </a:t>
            </a:r>
            <a:r>
              <a:rPr lang="en-US" dirty="0" smtClean="0"/>
              <a:t>Charts &amp; Graphs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527048"/>
            <a:ext cx="8229600" cy="4419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Which Chart or Graph is best used to display continuous data over time, set against a common scale?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A:  Bar Chart</a:t>
            </a:r>
          </a:p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B:  Pie Chart</a:t>
            </a:r>
          </a:p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C:  Line Graph</a:t>
            </a:r>
          </a:p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D:  Area Chart</a:t>
            </a:r>
            <a:endParaRPr lang="en-US" dirty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419600" y="2898649"/>
            <a:ext cx="2743200" cy="30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6157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2648" y="381000"/>
            <a:ext cx="7772400" cy="1069975"/>
          </a:xfrm>
        </p:spPr>
        <p:txBody>
          <a:bodyPr/>
          <a:lstStyle/>
          <a:p>
            <a:r>
              <a:rPr lang="en-US" dirty="0" smtClean="0"/>
              <a:t>Excel </a:t>
            </a:r>
            <a:r>
              <a:rPr lang="en-US" dirty="0" smtClean="0"/>
              <a:t>2016 </a:t>
            </a:r>
            <a:r>
              <a:rPr lang="en-US" dirty="0" smtClean="0"/>
              <a:t>Charts &amp; Graphs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527048"/>
            <a:ext cx="8229600" cy="4419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Which Chart or Graph is best used to show the size of items in one data series, proportional to the sum of the items?</a:t>
            </a:r>
          </a:p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A:  Scatter Chart</a:t>
            </a:r>
          </a:p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B:  Bar Chart</a:t>
            </a:r>
          </a:p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C:  Pie Chart</a:t>
            </a:r>
          </a:p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D:  Area Chart</a:t>
            </a:r>
          </a:p>
          <a:p>
            <a:pPr algn="l"/>
            <a:endParaRPr lang="en-US" dirty="0"/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4416552" y="2898648"/>
            <a:ext cx="27432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4415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2648" y="381000"/>
            <a:ext cx="7772400" cy="1069975"/>
          </a:xfrm>
        </p:spPr>
        <p:txBody>
          <a:bodyPr/>
          <a:lstStyle/>
          <a:p>
            <a:r>
              <a:rPr lang="en-US" dirty="0" smtClean="0"/>
              <a:t>Excel </a:t>
            </a:r>
            <a:r>
              <a:rPr lang="en-US" dirty="0" smtClean="0"/>
              <a:t>2016 </a:t>
            </a:r>
            <a:r>
              <a:rPr lang="en-US" dirty="0" smtClean="0"/>
              <a:t>Charts &amp; Graphs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527048"/>
            <a:ext cx="8229600" cy="44196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Which Chart or Graph is best used to illustrate comparisons among individual items?</a:t>
            </a:r>
          </a:p>
          <a:p>
            <a:pPr algn="l">
              <a:spcBef>
                <a:spcPts val="24"/>
              </a:spcBef>
            </a:pP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A:  Column Chart</a:t>
            </a:r>
          </a:p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B:  Bar Chart</a:t>
            </a:r>
          </a:p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C:  Line Graph</a:t>
            </a:r>
          </a:p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D:  Pie Chart</a:t>
            </a:r>
          </a:p>
          <a:p>
            <a:pPr algn="l"/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/>
          <a:stretch>
            <a:fillRect/>
          </a:stretch>
        </p:blipFill>
        <p:spPr>
          <a:xfrm>
            <a:off x="4419600" y="2895600"/>
            <a:ext cx="3028315" cy="2746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3338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2648" y="381000"/>
            <a:ext cx="7772400" cy="1069975"/>
          </a:xfrm>
        </p:spPr>
        <p:txBody>
          <a:bodyPr/>
          <a:lstStyle/>
          <a:p>
            <a:r>
              <a:rPr lang="en-US" dirty="0" smtClean="0"/>
              <a:t>Excel </a:t>
            </a:r>
            <a:r>
              <a:rPr lang="en-US" dirty="0" smtClean="0"/>
              <a:t>2016 </a:t>
            </a:r>
            <a:r>
              <a:rPr lang="en-US" dirty="0" smtClean="0"/>
              <a:t>Charts &amp; Graphs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527048"/>
            <a:ext cx="8229600" cy="4419600"/>
          </a:xfrm>
        </p:spPr>
        <p:txBody>
          <a:bodyPr>
            <a:normAutofit/>
          </a:bodyPr>
          <a:lstStyle/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Which Chart or Graph is best used to emphasize the magnitude of change over time?</a:t>
            </a:r>
          </a:p>
          <a:p>
            <a:pPr algn="l">
              <a:spcBef>
                <a:spcPts val="24"/>
              </a:spcBef>
            </a:pPr>
            <a:endParaRPr lang="en-US" dirty="0" smtClean="0">
              <a:solidFill>
                <a:schemeClr val="accent3">
                  <a:lumMod val="50000"/>
                </a:schemeClr>
              </a:solidFill>
            </a:endParaRPr>
          </a:p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A:  Column Chart</a:t>
            </a:r>
          </a:p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B:  Scatter Chart</a:t>
            </a:r>
          </a:p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C:  Area Chart</a:t>
            </a:r>
          </a:p>
          <a:p>
            <a:pPr algn="l"/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D:  Pie Chart</a:t>
            </a:r>
          </a:p>
          <a:p>
            <a:pPr algn="l"/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4416552" y="2895600"/>
            <a:ext cx="2961958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3369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</TotalTime>
  <Words>184</Words>
  <Application>Microsoft Office PowerPoint</Application>
  <PresentationFormat>On-screen Show (4:3)</PresentationFormat>
  <Paragraphs>33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Excel 2016 Charts &amp; Graphs</vt:lpstr>
      <vt:lpstr>Excel 2016 Charts &amp; Graphs</vt:lpstr>
      <vt:lpstr>Excel 2016 Charts &amp; Graphs</vt:lpstr>
      <vt:lpstr>Excel 2016 Charts &amp; Graphs</vt:lpstr>
      <vt:lpstr>Excel 2016 Charts &amp; Graphs</vt:lpstr>
    </vt:vector>
  </TitlesOfParts>
  <Company>University of Vermont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Excel 2010 Charts &amp; Graphs</dc:title>
  <dc:creator>Lunna, Stephen</dc:creator>
  <cp:lastModifiedBy>Brett Neal</cp:lastModifiedBy>
  <cp:revision>19</cp:revision>
  <dcterms:created xsi:type="dcterms:W3CDTF">2013-03-11T17:05:05Z</dcterms:created>
  <dcterms:modified xsi:type="dcterms:W3CDTF">2016-05-31T13:53:19Z</dcterms:modified>
</cp:coreProperties>
</file>